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81" r:id="rId2"/>
    <p:sldMasterId id="2147483687" r:id="rId3"/>
  </p:sldMasterIdLst>
  <p:notesMasterIdLst>
    <p:notesMasterId r:id="rId57"/>
  </p:notesMasterIdLst>
  <p:handoutMasterIdLst>
    <p:handoutMasterId r:id="rId58"/>
  </p:handoutMasterIdLst>
  <p:sldIdLst>
    <p:sldId id="274" r:id="rId4"/>
    <p:sldId id="256" r:id="rId5"/>
    <p:sldId id="279"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2" r:id="rId24"/>
    <p:sldId id="323" r:id="rId25"/>
    <p:sldId id="320" r:id="rId26"/>
    <p:sldId id="324" r:id="rId27"/>
    <p:sldId id="325" r:id="rId28"/>
    <p:sldId id="326" r:id="rId29"/>
    <p:sldId id="321" r:id="rId30"/>
    <p:sldId id="327" r:id="rId31"/>
    <p:sldId id="328" r:id="rId32"/>
    <p:sldId id="329" r:id="rId33"/>
    <p:sldId id="330" r:id="rId34"/>
    <p:sldId id="331" r:id="rId35"/>
    <p:sldId id="332" r:id="rId36"/>
    <p:sldId id="333" r:id="rId37"/>
    <p:sldId id="335" r:id="rId38"/>
    <p:sldId id="336" r:id="rId39"/>
    <p:sldId id="334" r:id="rId40"/>
    <p:sldId id="338" r:id="rId41"/>
    <p:sldId id="337" r:id="rId42"/>
    <p:sldId id="340" r:id="rId43"/>
    <p:sldId id="339" r:id="rId44"/>
    <p:sldId id="341" r:id="rId45"/>
    <p:sldId id="342" r:id="rId46"/>
    <p:sldId id="343" r:id="rId47"/>
    <p:sldId id="350" r:id="rId48"/>
    <p:sldId id="351" r:id="rId49"/>
    <p:sldId id="344" r:id="rId50"/>
    <p:sldId id="347" r:id="rId51"/>
    <p:sldId id="348" r:id="rId52"/>
    <p:sldId id="345" r:id="rId53"/>
    <p:sldId id="346" r:id="rId54"/>
    <p:sldId id="349" r:id="rId55"/>
    <p:sldId id="30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5FAF5"/>
    <a:srgbClr val="F8F8F8"/>
    <a:srgbClr val="30C4C4"/>
    <a:srgbClr val="29AAA7"/>
    <a:srgbClr val="DEE9B7"/>
    <a:srgbClr val="3030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20" autoAdjust="0"/>
  </p:normalViewPr>
  <p:slideViewPr>
    <p:cSldViewPr snapToGrid="0">
      <p:cViewPr varScale="1">
        <p:scale>
          <a:sx n="50" d="100"/>
          <a:sy n="50" d="100"/>
        </p:scale>
        <p:origin x="168" y="2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23BF294-CF3B-4EEB-A315-02C816D0CE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46BC78F-94FB-4424-BDD1-F16ED66B32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8526EE-BB38-4B02-88B0-92BDDA1FCC34}" type="datetimeFigureOut">
              <a:rPr lang="en-US" smtClean="0"/>
              <a:t>10/1/2020</a:t>
            </a:fld>
            <a:endParaRPr lang="en-US"/>
          </a:p>
        </p:txBody>
      </p:sp>
      <p:sp>
        <p:nvSpPr>
          <p:cNvPr id="4" name="Footer Placeholder 3">
            <a:extLst>
              <a:ext uri="{FF2B5EF4-FFF2-40B4-BE49-F238E27FC236}">
                <a16:creationId xmlns:a16="http://schemas.microsoft.com/office/drawing/2014/main" id="{BCDE14D1-458A-4230-A885-F3E053F93E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809196-8C3B-475A-95E1-0523AEF9DA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49A4A-2B7F-417D-AE79-889C0D150F36}" type="slidenum">
              <a:rPr lang="en-US" smtClean="0"/>
              <a:t>‹#›</a:t>
            </a:fld>
            <a:endParaRPr lang="en-US"/>
          </a:p>
        </p:txBody>
      </p:sp>
    </p:spTree>
    <p:extLst>
      <p:ext uri="{BB962C8B-B14F-4D97-AF65-F5344CB8AC3E}">
        <p14:creationId xmlns:p14="http://schemas.microsoft.com/office/powerpoint/2010/main" val="227213289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F63502-0FA1-4830-9027-B80C97715094}" type="datetimeFigureOut">
              <a:rPr lang="en-US" smtClean="0"/>
              <a:t>10/1/2020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8EC2D-79E1-4B8D-94EA-A29B31C0E416}" type="slidenum">
              <a:rPr lang="en-US" smtClean="0"/>
              <a:t>‹#›</a:t>
            </a:fld>
            <a:endParaRPr lang="en-US"/>
          </a:p>
        </p:txBody>
      </p:sp>
    </p:spTree>
    <p:extLst>
      <p:ext uri="{BB962C8B-B14F-4D97-AF65-F5344CB8AC3E}">
        <p14:creationId xmlns:p14="http://schemas.microsoft.com/office/powerpoint/2010/main" val="246321080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hispointer.com/wp-content/uploads/2015/07/callback.pn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Now this API knows what header and footer to apply but don’t know about exact encryption logic, because that is not fixed to Framework, that can change from application to application. As, Encryption Logic is application dependent, therefore in this API provides a provision to pass encryption logic as a callback function pointer. This API will call back the code of application by calling this passed function pointer.</a:t>
            </a:r>
          </a:p>
          <a:p>
            <a:br>
              <a:rPr lang="en-US" sz="1200" u="none" strike="noStrike" kern="1200" dirty="0">
                <a:solidFill>
                  <a:schemeClr val="tx1"/>
                </a:solidFill>
                <a:effectLst/>
                <a:latin typeface="+mn-lt"/>
                <a:ea typeface="+mn-ea"/>
                <a:cs typeface="+mn-cs"/>
                <a:hlinkClick r:id="rId3"/>
              </a:rPr>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2D8EC2D-79E1-4B8D-94EA-A29B31C0E416}" type="slidenum">
              <a:rPr lang="en-US" smtClean="0"/>
              <a:t>7</a:t>
            </a:fld>
            <a:endParaRPr lang="en-US"/>
          </a:p>
        </p:txBody>
      </p:sp>
    </p:spTree>
    <p:extLst>
      <p:ext uri="{BB962C8B-B14F-4D97-AF65-F5344CB8AC3E}">
        <p14:creationId xmlns:p14="http://schemas.microsoft.com/office/powerpoint/2010/main" val="91444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g"/><Relationship Id="rId1" Type="http://schemas.openxmlformats.org/officeDocument/2006/relationships/slideMaster" Target="../slideMasters/slideMaster2.xml"/><Relationship Id="rId4"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3.png"/><Relationship Id="rId3" Type="http://schemas.microsoft.com/office/2007/relationships/hdphoto" Target="../media/hdphoto1.wdp"/><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28.png"/><Relationship Id="rId9" Type="http://schemas.openxmlformats.org/officeDocument/2006/relationships/image" Target="../media/image4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7.jpe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2720BB-5388-4277-BB88-BA5304DA21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9532" cy="6858000"/>
          </a:xfrm>
          <a:prstGeom prst="rect">
            <a:avLst/>
          </a:prstGeom>
        </p:spPr>
      </p:pic>
      <p:sp>
        <p:nvSpPr>
          <p:cNvPr id="6" name="Rectangle 5">
            <a:extLst>
              <a:ext uri="{FF2B5EF4-FFF2-40B4-BE49-F238E27FC236}">
                <a16:creationId xmlns:a16="http://schemas.microsoft.com/office/drawing/2014/main" id="{9F0778C7-C715-48B9-B6FB-628DEA4E40F6}"/>
              </a:ext>
            </a:extLst>
          </p:cNvPr>
          <p:cNvSpPr/>
          <p:nvPr userDrawn="1"/>
        </p:nvSpPr>
        <p:spPr>
          <a:xfrm>
            <a:off x="4962617" y="1421960"/>
            <a:ext cx="5586234" cy="23599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8" name="Rectangle 7">
            <a:extLst>
              <a:ext uri="{FF2B5EF4-FFF2-40B4-BE49-F238E27FC236}">
                <a16:creationId xmlns:a16="http://schemas.microsoft.com/office/drawing/2014/main" id="{6672D2AD-6B11-483D-93D6-DA1836350CC3}"/>
              </a:ext>
            </a:extLst>
          </p:cNvPr>
          <p:cNvSpPr/>
          <p:nvPr userDrawn="1"/>
        </p:nvSpPr>
        <p:spPr>
          <a:xfrm>
            <a:off x="1657209" y="1421250"/>
            <a:ext cx="1423339" cy="3226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4">
            <a:extLst>
              <a:ext uri="{FF2B5EF4-FFF2-40B4-BE49-F238E27FC236}">
                <a16:creationId xmlns:a16="http://schemas.microsoft.com/office/drawing/2014/main" id="{5A15D44C-803D-43F3-BD7A-2BEDFA7B644C}"/>
              </a:ext>
            </a:extLst>
          </p:cNvPr>
          <p:cNvSpPr>
            <a:spLocks noGrp="1"/>
          </p:cNvSpPr>
          <p:nvPr>
            <p:ph type="body" sz="quarter" idx="16" hasCustomPrompt="1"/>
          </p:nvPr>
        </p:nvSpPr>
        <p:spPr>
          <a:xfrm>
            <a:off x="5370199" y="1774687"/>
            <a:ext cx="5153713" cy="824434"/>
          </a:xfrm>
          <a:prstGeom prst="rect">
            <a:avLst/>
          </a:prstGeom>
        </p:spPr>
        <p:txBody>
          <a:bodyPr/>
          <a:lstStyle>
            <a:lvl1pPr marL="0" indent="0" algn="r" rtl="1">
              <a:buNone/>
              <a:defRPr>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0" name="Text Placeholder 14">
            <a:extLst>
              <a:ext uri="{FF2B5EF4-FFF2-40B4-BE49-F238E27FC236}">
                <a16:creationId xmlns:a16="http://schemas.microsoft.com/office/drawing/2014/main" id="{9EF64446-750B-44A0-A970-4ED80C1FCDF1}"/>
              </a:ext>
            </a:extLst>
          </p:cNvPr>
          <p:cNvSpPr>
            <a:spLocks noGrp="1"/>
          </p:cNvSpPr>
          <p:nvPr>
            <p:ph type="body" sz="quarter" idx="17" hasCustomPrompt="1"/>
          </p:nvPr>
        </p:nvSpPr>
        <p:spPr>
          <a:xfrm>
            <a:off x="5370198" y="2717904"/>
            <a:ext cx="5153713" cy="764364"/>
          </a:xfrm>
          <a:prstGeom prst="rect">
            <a:avLst/>
          </a:prstGeom>
        </p:spPr>
        <p:txBody>
          <a:bodyPr/>
          <a:lstStyle>
            <a:lvl1pPr marL="0" indent="0" algn="r" rtl="1">
              <a:buNone/>
              <a:defRPr sz="1600" b="0">
                <a:solidFill>
                  <a:schemeClr val="bg1">
                    <a:lumMod val="50000"/>
                  </a:schemeClr>
                </a:solidFill>
                <a:latin typeface="IRANYekanFN Light" panose="020B0506030804020204" pitchFamily="34" charset="-78"/>
                <a:cs typeface="IRANYekanFN Light" panose="020B0506030804020204" pitchFamily="34" charset="-78"/>
              </a:defRPr>
            </a:lvl1pPr>
          </a:lstStyle>
          <a:p>
            <a:pPr lvl="0"/>
            <a:r>
              <a:rPr lang="fa-IR" dirty="0"/>
              <a:t>توضیح عنوان ارائه</a:t>
            </a:r>
            <a:endParaRPr lang="en-US" dirty="0"/>
          </a:p>
        </p:txBody>
      </p:sp>
      <p:pic>
        <p:nvPicPr>
          <p:cNvPr id="20" name="Picture 19">
            <a:extLst>
              <a:ext uri="{FF2B5EF4-FFF2-40B4-BE49-F238E27FC236}">
                <a16:creationId xmlns:a16="http://schemas.microsoft.com/office/drawing/2014/main" id="{C0AA8ACA-31B5-48DE-9E15-74DFC381D4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46207" y="1608197"/>
            <a:ext cx="845342" cy="1350968"/>
          </a:xfrm>
          <a:prstGeom prst="rect">
            <a:avLst/>
          </a:prstGeom>
        </p:spPr>
      </p:pic>
      <p:sp>
        <p:nvSpPr>
          <p:cNvPr id="2" name="Rectangle 1">
            <a:extLst>
              <a:ext uri="{FF2B5EF4-FFF2-40B4-BE49-F238E27FC236}">
                <a16:creationId xmlns:a16="http://schemas.microsoft.com/office/drawing/2014/main" id="{48B25B38-BCA2-412E-983A-CE302AFB17C1}"/>
              </a:ext>
            </a:extLst>
          </p:cNvPr>
          <p:cNvSpPr/>
          <p:nvPr userDrawn="1"/>
        </p:nvSpPr>
        <p:spPr>
          <a:xfrm>
            <a:off x="8489950" y="4724400"/>
            <a:ext cx="2092152" cy="71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4">
            <a:extLst>
              <a:ext uri="{FF2B5EF4-FFF2-40B4-BE49-F238E27FC236}">
                <a16:creationId xmlns:a16="http://schemas.microsoft.com/office/drawing/2014/main" id="{25E51AD6-C04F-42AE-B442-BC845749F5A6}"/>
              </a:ext>
            </a:extLst>
          </p:cNvPr>
          <p:cNvSpPr>
            <a:spLocks noGrp="1"/>
          </p:cNvSpPr>
          <p:nvPr>
            <p:ph type="body" sz="quarter" idx="18" hasCustomPrompt="1"/>
          </p:nvPr>
        </p:nvSpPr>
        <p:spPr>
          <a:xfrm>
            <a:off x="8917959" y="4857410"/>
            <a:ext cx="1605952" cy="379765"/>
          </a:xfrm>
          <a:prstGeom prst="rect">
            <a:avLst/>
          </a:prstGeom>
        </p:spPr>
        <p:txBody>
          <a:bodyPr/>
          <a:lstStyle>
            <a:lvl1pPr marL="0" indent="0" algn="r" rtl="1">
              <a:buNone/>
              <a:defRPr sz="1400" b="1">
                <a:solidFill>
                  <a:schemeClr val="tx1"/>
                </a:solidFill>
                <a:latin typeface="IRANYekanFN Light" panose="020B0506030804020204" pitchFamily="34" charset="-78"/>
                <a:cs typeface="IRANYekanFN Light" panose="020B0506030804020204" pitchFamily="34" charset="-78"/>
              </a:defRPr>
            </a:lvl1pPr>
          </a:lstStyle>
          <a:p>
            <a:pPr lvl="0"/>
            <a:r>
              <a:rPr lang="fa-IR" dirty="0"/>
              <a:t>نوشتن ارائه‌دهنده</a:t>
            </a:r>
            <a:endParaRPr lang="en-US" dirty="0"/>
          </a:p>
        </p:txBody>
      </p:sp>
      <p:pic>
        <p:nvPicPr>
          <p:cNvPr id="14" name="Picture 13">
            <a:extLst>
              <a:ext uri="{FF2B5EF4-FFF2-40B4-BE49-F238E27FC236}">
                <a16:creationId xmlns:a16="http://schemas.microsoft.com/office/drawing/2014/main" id="{D580D287-A2E4-45FB-B21C-CE1CE63461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39541" y="4307153"/>
            <a:ext cx="858674" cy="179230"/>
          </a:xfrm>
          <a:prstGeom prst="rect">
            <a:avLst/>
          </a:prstGeom>
        </p:spPr>
      </p:pic>
    </p:spTree>
    <p:extLst>
      <p:ext uri="{BB962C8B-B14F-4D97-AF65-F5344CB8AC3E}">
        <p14:creationId xmlns:p14="http://schemas.microsoft.com/office/powerpoint/2010/main" val="3467277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ADE64DE-442B-443A-9BF5-6C1EB2DC852F}"/>
              </a:ext>
            </a:extLst>
          </p:cNvPr>
          <p:cNvGrpSpPr/>
          <p:nvPr userDrawn="1"/>
        </p:nvGrpSpPr>
        <p:grpSpPr>
          <a:xfrm>
            <a:off x="3861326" y="2337473"/>
            <a:ext cx="3582749" cy="3263899"/>
            <a:chOff x="4312761" y="2294127"/>
            <a:chExt cx="3582749" cy="3263899"/>
          </a:xfrm>
        </p:grpSpPr>
        <p:pic>
          <p:nvPicPr>
            <p:cNvPr id="38" name="Picture 37">
              <a:extLst>
                <a:ext uri="{FF2B5EF4-FFF2-40B4-BE49-F238E27FC236}">
                  <a16:creationId xmlns:a16="http://schemas.microsoft.com/office/drawing/2014/main" id="{D6C6351E-D5C1-4451-9A31-C0AFE81384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8674" y="2294127"/>
              <a:ext cx="2983044" cy="3263899"/>
            </a:xfrm>
            <a:prstGeom prst="rect">
              <a:avLst/>
            </a:prstGeom>
          </p:spPr>
        </p:pic>
        <p:sp>
          <p:nvSpPr>
            <p:cNvPr id="39" name="Oval 38">
              <a:extLst>
                <a:ext uri="{FF2B5EF4-FFF2-40B4-BE49-F238E27FC236}">
                  <a16:creationId xmlns:a16="http://schemas.microsoft.com/office/drawing/2014/main" id="{0873BAC4-0B96-40AD-9E32-E75B67E97B32}"/>
                </a:ext>
              </a:extLst>
            </p:cNvPr>
            <p:cNvSpPr/>
            <p:nvPr/>
          </p:nvSpPr>
          <p:spPr>
            <a:xfrm>
              <a:off x="5021424" y="2361088"/>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sp>
          <p:nvSpPr>
            <p:cNvPr id="40" name="Oval 39">
              <a:extLst>
                <a:ext uri="{FF2B5EF4-FFF2-40B4-BE49-F238E27FC236}">
                  <a16:creationId xmlns:a16="http://schemas.microsoft.com/office/drawing/2014/main" id="{1814A6DB-CE9B-4171-B2E7-DF6D54E48820}"/>
                </a:ext>
              </a:extLst>
            </p:cNvPr>
            <p:cNvSpPr/>
            <p:nvPr/>
          </p:nvSpPr>
          <p:spPr>
            <a:xfrm>
              <a:off x="4312761" y="3626123"/>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sp>
          <p:nvSpPr>
            <p:cNvPr id="41" name="Oval 40">
              <a:extLst>
                <a:ext uri="{FF2B5EF4-FFF2-40B4-BE49-F238E27FC236}">
                  <a16:creationId xmlns:a16="http://schemas.microsoft.com/office/drawing/2014/main" id="{73878FB9-07EA-4434-8942-A648C5A567DE}"/>
                </a:ext>
              </a:extLst>
            </p:cNvPr>
            <p:cNvSpPr/>
            <p:nvPr/>
          </p:nvSpPr>
          <p:spPr>
            <a:xfrm>
              <a:off x="5020025" y="4921735"/>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sp>
          <p:nvSpPr>
            <p:cNvPr id="42" name="Oval 41">
              <a:extLst>
                <a:ext uri="{FF2B5EF4-FFF2-40B4-BE49-F238E27FC236}">
                  <a16:creationId xmlns:a16="http://schemas.microsoft.com/office/drawing/2014/main" id="{945B9C91-07FA-45D5-BF13-C1D06C9A2C84}"/>
                </a:ext>
              </a:extLst>
            </p:cNvPr>
            <p:cNvSpPr/>
            <p:nvPr/>
          </p:nvSpPr>
          <p:spPr>
            <a:xfrm>
              <a:off x="6561529" y="2361088"/>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dirty="0"/>
            </a:p>
          </p:txBody>
        </p:sp>
        <p:sp>
          <p:nvSpPr>
            <p:cNvPr id="43" name="Oval 42">
              <a:extLst>
                <a:ext uri="{FF2B5EF4-FFF2-40B4-BE49-F238E27FC236}">
                  <a16:creationId xmlns:a16="http://schemas.microsoft.com/office/drawing/2014/main" id="{FE015EE1-2CE1-49CC-A4E1-9C513C6E5A1D}"/>
                </a:ext>
              </a:extLst>
            </p:cNvPr>
            <p:cNvSpPr/>
            <p:nvPr/>
          </p:nvSpPr>
          <p:spPr>
            <a:xfrm>
              <a:off x="7305850" y="3626123"/>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sp>
          <p:nvSpPr>
            <p:cNvPr id="44" name="Oval 43">
              <a:extLst>
                <a:ext uri="{FF2B5EF4-FFF2-40B4-BE49-F238E27FC236}">
                  <a16:creationId xmlns:a16="http://schemas.microsoft.com/office/drawing/2014/main" id="{359ABCB1-FE31-490C-80B9-A056E88A6928}"/>
                </a:ext>
              </a:extLst>
            </p:cNvPr>
            <p:cNvSpPr/>
            <p:nvPr/>
          </p:nvSpPr>
          <p:spPr>
            <a:xfrm>
              <a:off x="6561881" y="4921373"/>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grpSp>
      <p:pic>
        <p:nvPicPr>
          <p:cNvPr id="36" name="Picture 35">
            <a:extLst>
              <a:ext uri="{FF2B5EF4-FFF2-40B4-BE49-F238E27FC236}">
                <a16:creationId xmlns:a16="http://schemas.microsoft.com/office/drawing/2014/main" id="{683CF5D6-F808-482A-84D8-4D19BDB014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75555" y="2902849"/>
            <a:ext cx="1948975" cy="2148657"/>
          </a:xfrm>
          <a:prstGeom prst="rect">
            <a:avLst/>
          </a:prstGeom>
        </p:spPr>
      </p:pic>
      <p:pic>
        <p:nvPicPr>
          <p:cNvPr id="14" name="Picture 13">
            <a:extLst>
              <a:ext uri="{FF2B5EF4-FFF2-40B4-BE49-F238E27FC236}">
                <a16:creationId xmlns:a16="http://schemas.microsoft.com/office/drawing/2014/main" id="{DA9AC496-B442-43BE-B0DA-76A86D8F667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23" name="Text Placeholder 24">
            <a:extLst>
              <a:ext uri="{FF2B5EF4-FFF2-40B4-BE49-F238E27FC236}">
                <a16:creationId xmlns:a16="http://schemas.microsoft.com/office/drawing/2014/main" id="{CFC64549-D176-40A7-AEF5-27CD089AD73D}"/>
              </a:ext>
            </a:extLst>
          </p:cNvPr>
          <p:cNvSpPr>
            <a:spLocks noGrp="1"/>
          </p:cNvSpPr>
          <p:nvPr>
            <p:ph type="body" sz="quarter" idx="19" hasCustomPrompt="1"/>
          </p:nvPr>
        </p:nvSpPr>
        <p:spPr>
          <a:xfrm>
            <a:off x="6725593" y="2511231"/>
            <a:ext cx="2983044" cy="364911"/>
          </a:xfrm>
          <a:prstGeom prst="rect">
            <a:avLst/>
          </a:prstGeom>
        </p:spPr>
        <p:txBody>
          <a:bodyPr>
            <a:normAutofit/>
          </a:bodyPr>
          <a:lstStyle>
            <a:lvl1pPr marL="0" indent="0" algn="l"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4" name="Text Placeholder 24">
            <a:extLst>
              <a:ext uri="{FF2B5EF4-FFF2-40B4-BE49-F238E27FC236}">
                <a16:creationId xmlns:a16="http://schemas.microsoft.com/office/drawing/2014/main" id="{5B87521F-FEFA-4C64-B0F7-7421883AAB86}"/>
              </a:ext>
            </a:extLst>
          </p:cNvPr>
          <p:cNvSpPr>
            <a:spLocks noGrp="1"/>
          </p:cNvSpPr>
          <p:nvPr>
            <p:ph type="body" sz="quarter" idx="20" hasCustomPrompt="1"/>
          </p:nvPr>
        </p:nvSpPr>
        <p:spPr>
          <a:xfrm>
            <a:off x="7364810" y="3798370"/>
            <a:ext cx="2983044" cy="364911"/>
          </a:xfrm>
          <a:prstGeom prst="rect">
            <a:avLst/>
          </a:prstGeom>
        </p:spPr>
        <p:txBody>
          <a:bodyPr>
            <a:normAutofit/>
          </a:bodyPr>
          <a:lstStyle>
            <a:lvl1pPr marL="0" indent="0" algn="l"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5" name="Text Placeholder 24">
            <a:extLst>
              <a:ext uri="{FF2B5EF4-FFF2-40B4-BE49-F238E27FC236}">
                <a16:creationId xmlns:a16="http://schemas.microsoft.com/office/drawing/2014/main" id="{439CFB60-A708-4F5C-87CA-730D381AF16C}"/>
              </a:ext>
            </a:extLst>
          </p:cNvPr>
          <p:cNvSpPr>
            <a:spLocks noGrp="1"/>
          </p:cNvSpPr>
          <p:nvPr>
            <p:ph type="body" sz="quarter" idx="21" hasCustomPrompt="1"/>
          </p:nvPr>
        </p:nvSpPr>
        <p:spPr>
          <a:xfrm>
            <a:off x="6739878" y="5061031"/>
            <a:ext cx="2983044" cy="364911"/>
          </a:xfrm>
          <a:prstGeom prst="rect">
            <a:avLst/>
          </a:prstGeom>
        </p:spPr>
        <p:txBody>
          <a:bodyPr>
            <a:normAutofit/>
          </a:bodyPr>
          <a:lstStyle>
            <a:lvl1pPr marL="0" indent="0" algn="l"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6" name="Text Placeholder 24">
            <a:extLst>
              <a:ext uri="{FF2B5EF4-FFF2-40B4-BE49-F238E27FC236}">
                <a16:creationId xmlns:a16="http://schemas.microsoft.com/office/drawing/2014/main" id="{C1C04721-A02C-4462-A574-506D3920AE20}"/>
              </a:ext>
            </a:extLst>
          </p:cNvPr>
          <p:cNvSpPr>
            <a:spLocks noGrp="1"/>
          </p:cNvSpPr>
          <p:nvPr>
            <p:ph type="body" sz="quarter" idx="22" hasCustomPrompt="1"/>
          </p:nvPr>
        </p:nvSpPr>
        <p:spPr>
          <a:xfrm>
            <a:off x="1487640" y="2511231"/>
            <a:ext cx="2983044" cy="364911"/>
          </a:xfrm>
          <a:prstGeom prst="rect">
            <a:avLst/>
          </a:prstGeom>
        </p:spPr>
        <p:txBody>
          <a:bodyPr>
            <a:normAutofit/>
          </a:bodyPr>
          <a:lstStyle>
            <a:lvl1pPr marL="0" indent="0" algn="r"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7" name="Text Placeholder 24">
            <a:extLst>
              <a:ext uri="{FF2B5EF4-FFF2-40B4-BE49-F238E27FC236}">
                <a16:creationId xmlns:a16="http://schemas.microsoft.com/office/drawing/2014/main" id="{3EF03B5E-5CC4-4C94-A4B4-EDEABB965775}"/>
              </a:ext>
            </a:extLst>
          </p:cNvPr>
          <p:cNvSpPr>
            <a:spLocks noGrp="1"/>
          </p:cNvSpPr>
          <p:nvPr>
            <p:ph type="body" sz="quarter" idx="23" hasCustomPrompt="1"/>
          </p:nvPr>
        </p:nvSpPr>
        <p:spPr>
          <a:xfrm>
            <a:off x="854162" y="3798370"/>
            <a:ext cx="2983044" cy="364911"/>
          </a:xfrm>
          <a:prstGeom prst="rect">
            <a:avLst/>
          </a:prstGeom>
        </p:spPr>
        <p:txBody>
          <a:bodyPr>
            <a:normAutofit/>
          </a:bodyPr>
          <a:lstStyle>
            <a:lvl1pPr marL="0" indent="0" algn="r"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8" name="Text Placeholder 24">
            <a:extLst>
              <a:ext uri="{FF2B5EF4-FFF2-40B4-BE49-F238E27FC236}">
                <a16:creationId xmlns:a16="http://schemas.microsoft.com/office/drawing/2014/main" id="{2C6084B5-6852-4731-88D1-01B223F7212B}"/>
              </a:ext>
            </a:extLst>
          </p:cNvPr>
          <p:cNvSpPr>
            <a:spLocks noGrp="1"/>
          </p:cNvSpPr>
          <p:nvPr>
            <p:ph type="body" sz="quarter" idx="24" hasCustomPrompt="1"/>
          </p:nvPr>
        </p:nvSpPr>
        <p:spPr>
          <a:xfrm>
            <a:off x="1497166" y="5061031"/>
            <a:ext cx="2983044" cy="364911"/>
          </a:xfrm>
          <a:prstGeom prst="rect">
            <a:avLst/>
          </a:prstGeom>
        </p:spPr>
        <p:txBody>
          <a:bodyPr>
            <a:normAutofit/>
          </a:bodyPr>
          <a:lstStyle>
            <a:lvl1pPr marL="0" indent="0" algn="r"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9" name="Text Placeholder 24">
            <a:extLst>
              <a:ext uri="{FF2B5EF4-FFF2-40B4-BE49-F238E27FC236}">
                <a16:creationId xmlns:a16="http://schemas.microsoft.com/office/drawing/2014/main" id="{B13B29B1-6346-49D9-80BD-B9393FC578B9}"/>
              </a:ext>
            </a:extLst>
          </p:cNvPr>
          <p:cNvSpPr>
            <a:spLocks noGrp="1"/>
          </p:cNvSpPr>
          <p:nvPr>
            <p:ph type="body" sz="quarter" idx="25" hasCustomPrompt="1"/>
          </p:nvPr>
        </p:nvSpPr>
        <p:spPr>
          <a:xfrm>
            <a:off x="4668074" y="3717725"/>
            <a:ext cx="1936266" cy="1057956"/>
          </a:xfrm>
          <a:prstGeom prst="rect">
            <a:avLst/>
          </a:prstGeom>
        </p:spPr>
        <p:txBody>
          <a:bodyPr>
            <a:normAutofit/>
          </a:bodyPr>
          <a:lstStyle>
            <a:lvl1pPr marL="0" indent="0" algn="ctr">
              <a:buNone/>
              <a:defRPr sz="1600" b="0">
                <a:solidFill>
                  <a:schemeClr val="bg1"/>
                </a:solidFill>
                <a:latin typeface="IRANYekanFN ExtraBold" panose="020B0506030804020204" pitchFamily="34" charset="-78"/>
                <a:cs typeface="IRANYekanFN ExtraBold" panose="020B0506030804020204" pitchFamily="34" charset="-78"/>
              </a:defRPr>
            </a:lvl1pPr>
          </a:lstStyle>
          <a:p>
            <a:pPr lvl="0"/>
            <a:r>
              <a:rPr lang="fa-IR" dirty="0"/>
              <a:t>محدوده نوشتن</a:t>
            </a:r>
            <a:endParaRPr lang="en-US" dirty="0"/>
          </a:p>
        </p:txBody>
      </p:sp>
      <p:sp>
        <p:nvSpPr>
          <p:cNvPr id="2" name="Slide Number Placeholder 1">
            <a:extLst>
              <a:ext uri="{FF2B5EF4-FFF2-40B4-BE49-F238E27FC236}">
                <a16:creationId xmlns:a16="http://schemas.microsoft.com/office/drawing/2014/main" id="{506B5E7C-0FF4-47AD-AF0C-DB874CA55BCA}"/>
              </a:ext>
            </a:extLst>
          </p:cNvPr>
          <p:cNvSpPr>
            <a:spLocks noGrp="1"/>
          </p:cNvSpPr>
          <p:nvPr>
            <p:ph type="sldNum" sz="quarter" idx="26"/>
          </p:nvPr>
        </p:nvSpPr>
        <p:spPr/>
        <p:txBody>
          <a:bodyPr/>
          <a:lstStyle/>
          <a:p>
            <a:fld id="{8C79D4D9-58BD-4802-A510-61205A77829C}" type="slidenum">
              <a:rPr lang="en-US" smtClean="0"/>
              <a:pPr/>
              <a:t>‹#›</a:t>
            </a:fld>
            <a:endParaRPr lang="en-US" dirty="0"/>
          </a:p>
        </p:txBody>
      </p:sp>
      <p:pic>
        <p:nvPicPr>
          <p:cNvPr id="45" name="Picture 44">
            <a:extLst>
              <a:ext uri="{FF2B5EF4-FFF2-40B4-BE49-F238E27FC236}">
                <a16:creationId xmlns:a16="http://schemas.microsoft.com/office/drawing/2014/main" id="{451B6A36-E969-4417-A342-A32B3464DAD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11625" y="2574606"/>
            <a:ext cx="270670" cy="270670"/>
          </a:xfrm>
          <a:prstGeom prst="rect">
            <a:avLst/>
          </a:prstGeom>
        </p:spPr>
      </p:pic>
      <p:pic>
        <p:nvPicPr>
          <p:cNvPr id="46" name="Picture 45">
            <a:extLst>
              <a:ext uri="{FF2B5EF4-FFF2-40B4-BE49-F238E27FC236}">
                <a16:creationId xmlns:a16="http://schemas.microsoft.com/office/drawing/2014/main" id="{60D0C870-0B07-4365-BB35-122D4A10A20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220533" y="2574606"/>
            <a:ext cx="270670" cy="270670"/>
          </a:xfrm>
          <a:prstGeom prst="rect">
            <a:avLst/>
          </a:prstGeom>
        </p:spPr>
      </p:pic>
      <p:pic>
        <p:nvPicPr>
          <p:cNvPr id="47" name="Picture 46">
            <a:extLst>
              <a:ext uri="{FF2B5EF4-FFF2-40B4-BE49-F238E27FC236}">
                <a16:creationId xmlns:a16="http://schemas.microsoft.com/office/drawing/2014/main" id="{4F30EC18-E372-4EC8-BC5F-633B9115CE1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2573" y="5120655"/>
            <a:ext cx="270670" cy="270670"/>
          </a:xfrm>
          <a:prstGeom prst="rect">
            <a:avLst/>
          </a:prstGeom>
        </p:spPr>
      </p:pic>
      <p:pic>
        <p:nvPicPr>
          <p:cNvPr id="48" name="Picture 47">
            <a:extLst>
              <a:ext uri="{FF2B5EF4-FFF2-40B4-BE49-F238E27FC236}">
                <a16:creationId xmlns:a16="http://schemas.microsoft.com/office/drawing/2014/main" id="{635FCC92-D99B-4BC9-A7E7-23E483F97A7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220535" y="5111130"/>
            <a:ext cx="270670" cy="270670"/>
          </a:xfrm>
          <a:prstGeom prst="rect">
            <a:avLst/>
          </a:prstGeom>
        </p:spPr>
      </p:pic>
      <p:pic>
        <p:nvPicPr>
          <p:cNvPr id="49" name="Picture 48">
            <a:extLst>
              <a:ext uri="{FF2B5EF4-FFF2-40B4-BE49-F238E27FC236}">
                <a16:creationId xmlns:a16="http://schemas.microsoft.com/office/drawing/2014/main" id="{9ED6BA12-B7FD-4F7B-9032-88AA69997B0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07501" y="3833937"/>
            <a:ext cx="270670" cy="270670"/>
          </a:xfrm>
          <a:prstGeom prst="rect">
            <a:avLst/>
          </a:prstGeom>
        </p:spPr>
      </p:pic>
      <p:pic>
        <p:nvPicPr>
          <p:cNvPr id="50" name="Picture 49">
            <a:extLst>
              <a:ext uri="{FF2B5EF4-FFF2-40B4-BE49-F238E27FC236}">
                <a16:creationId xmlns:a16="http://schemas.microsoft.com/office/drawing/2014/main" id="{B77CCE18-420C-4CAD-B3A4-2F610B48E28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39935" y="3833937"/>
            <a:ext cx="270670" cy="270670"/>
          </a:xfrm>
          <a:prstGeom prst="rect">
            <a:avLst/>
          </a:prstGeom>
        </p:spPr>
      </p:pic>
      <p:sp>
        <p:nvSpPr>
          <p:cNvPr id="51" name="Text Placeholder 14">
            <a:extLst>
              <a:ext uri="{FF2B5EF4-FFF2-40B4-BE49-F238E27FC236}">
                <a16:creationId xmlns:a16="http://schemas.microsoft.com/office/drawing/2014/main" id="{75101842-4015-4630-AECF-ED1AAEB414DD}"/>
              </a:ext>
            </a:extLst>
          </p:cNvPr>
          <p:cNvSpPr>
            <a:spLocks noGrp="1"/>
          </p:cNvSpPr>
          <p:nvPr>
            <p:ph type="body" sz="quarter" idx="29" hasCustomPrompt="1"/>
          </p:nvPr>
        </p:nvSpPr>
        <p:spPr>
          <a:xfrm>
            <a:off x="3487883" y="666312"/>
            <a:ext cx="4297363" cy="575114"/>
          </a:xfrm>
          <a:prstGeom prst="rect">
            <a:avLst/>
          </a:prstGeom>
        </p:spPr>
        <p:txBody>
          <a:bodyPr>
            <a:normAutofit/>
          </a:bodyPr>
          <a:lstStyle>
            <a:lvl1pPr marL="0" indent="0" algn="ct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52" name="Rectangle: Rounded Corners 51">
            <a:extLst>
              <a:ext uri="{FF2B5EF4-FFF2-40B4-BE49-F238E27FC236}">
                <a16:creationId xmlns:a16="http://schemas.microsoft.com/office/drawing/2014/main" id="{05076FF7-C459-48FF-825C-8B355213DF68}"/>
              </a:ext>
            </a:extLst>
          </p:cNvPr>
          <p:cNvSpPr/>
          <p:nvPr userDrawn="1"/>
        </p:nvSpPr>
        <p:spPr>
          <a:xfrm>
            <a:off x="5368151" y="1241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836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14CF2B-6518-4F64-9EE1-77A3A883C5D5}"/>
              </a:ext>
            </a:extLst>
          </p:cNvPr>
          <p:cNvSpPr>
            <a:spLocks noGrp="1"/>
          </p:cNvSpPr>
          <p:nvPr>
            <p:ph type="sldNum" sz="quarter" idx="10"/>
          </p:nvPr>
        </p:nvSpPr>
        <p:spPr/>
        <p:txBody>
          <a:bodyPr/>
          <a:lstStyle/>
          <a:p>
            <a:fld id="{8C79D4D9-58BD-4802-A510-61205A77829C}" type="slidenum">
              <a:rPr lang="en-US" smtClean="0"/>
              <a:pPr/>
              <a:t>‹#›</a:t>
            </a:fld>
            <a:endParaRPr lang="en-US" dirty="0"/>
          </a:p>
        </p:txBody>
      </p:sp>
      <p:pic>
        <p:nvPicPr>
          <p:cNvPr id="5" name="Picture 4">
            <a:extLst>
              <a:ext uri="{FF2B5EF4-FFF2-40B4-BE49-F238E27FC236}">
                <a16:creationId xmlns:a16="http://schemas.microsoft.com/office/drawing/2014/main" id="{5C017425-1ED1-440F-A2EF-C99BDD7D78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490" y="443484"/>
            <a:ext cx="11484864" cy="5697967"/>
          </a:xfrm>
          <a:prstGeom prst="rect">
            <a:avLst/>
          </a:prstGeom>
        </p:spPr>
      </p:pic>
      <p:sp>
        <p:nvSpPr>
          <p:cNvPr id="6" name="Rectangle 5">
            <a:extLst>
              <a:ext uri="{FF2B5EF4-FFF2-40B4-BE49-F238E27FC236}">
                <a16:creationId xmlns:a16="http://schemas.microsoft.com/office/drawing/2014/main" id="{FE78565A-F4F5-4366-A9E2-C4A96FB63DA2}"/>
              </a:ext>
            </a:extLst>
          </p:cNvPr>
          <p:cNvSpPr/>
          <p:nvPr userDrawn="1"/>
        </p:nvSpPr>
        <p:spPr>
          <a:xfrm>
            <a:off x="290946" y="232756"/>
            <a:ext cx="8204662" cy="5993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AC55D5-3B6E-42C4-A663-7E5F1252841A}"/>
              </a:ext>
            </a:extLst>
          </p:cNvPr>
          <p:cNvSpPr/>
          <p:nvPr userDrawn="1"/>
        </p:nvSpPr>
        <p:spPr>
          <a:xfrm>
            <a:off x="8558152" y="1679171"/>
            <a:ext cx="2073827" cy="781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4">
            <a:extLst>
              <a:ext uri="{FF2B5EF4-FFF2-40B4-BE49-F238E27FC236}">
                <a16:creationId xmlns:a16="http://schemas.microsoft.com/office/drawing/2014/main" id="{BEF049CF-0E3E-4C3A-A783-0404D6071021}"/>
              </a:ext>
            </a:extLst>
          </p:cNvPr>
          <p:cNvSpPr>
            <a:spLocks noGrp="1"/>
          </p:cNvSpPr>
          <p:nvPr>
            <p:ph type="body" sz="quarter" idx="16" hasCustomPrompt="1"/>
          </p:nvPr>
        </p:nvSpPr>
        <p:spPr>
          <a:xfrm>
            <a:off x="8491650" y="1882068"/>
            <a:ext cx="2073827" cy="470437"/>
          </a:xfrm>
          <a:prstGeom prst="rect">
            <a:avLst/>
          </a:prstGeom>
        </p:spPr>
        <p:txBody>
          <a:bodyPr/>
          <a:lstStyle>
            <a:lvl1pPr marL="0" indent="0" algn="r" rtl="1">
              <a:buNone/>
              <a:defRPr sz="2200">
                <a:solidFill>
                  <a:srgbClr val="30C4C4"/>
                </a:solidFill>
                <a:latin typeface="IRANYekanFN Medium" panose="020B0506030804020204" pitchFamily="34" charset="-78"/>
                <a:cs typeface="IRANYekanFN Medium" panose="020B0506030804020204" pitchFamily="34" charset="-78"/>
              </a:defRPr>
            </a:lvl1pPr>
          </a:lstStyle>
          <a:p>
            <a:pPr lvl="0"/>
            <a:r>
              <a:rPr lang="fa-IR" dirty="0"/>
              <a:t>افزودن عنوان</a:t>
            </a:r>
            <a:endParaRPr lang="en-US" dirty="0"/>
          </a:p>
        </p:txBody>
      </p:sp>
    </p:spTree>
    <p:extLst>
      <p:ext uri="{BB962C8B-B14F-4D97-AF65-F5344CB8AC3E}">
        <p14:creationId xmlns:p14="http://schemas.microsoft.com/office/powerpoint/2010/main" val="1293178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14CF2B-6518-4F64-9EE1-77A3A883C5D5}"/>
              </a:ext>
            </a:extLst>
          </p:cNvPr>
          <p:cNvSpPr>
            <a:spLocks noGrp="1"/>
          </p:cNvSpPr>
          <p:nvPr>
            <p:ph type="sldNum" sz="quarter" idx="10"/>
          </p:nvPr>
        </p:nvSpPr>
        <p:spPr/>
        <p:txBody>
          <a:bodyPr/>
          <a:lstStyle/>
          <a:p>
            <a:fld id="{8C79D4D9-58BD-4802-A510-61205A77829C}" type="slidenum">
              <a:rPr lang="en-US" smtClean="0"/>
              <a:pPr/>
              <a:t>‹#›</a:t>
            </a:fld>
            <a:endParaRPr lang="en-US" dirty="0"/>
          </a:p>
        </p:txBody>
      </p:sp>
      <p:pic>
        <p:nvPicPr>
          <p:cNvPr id="5" name="Picture 4">
            <a:extLst>
              <a:ext uri="{FF2B5EF4-FFF2-40B4-BE49-F238E27FC236}">
                <a16:creationId xmlns:a16="http://schemas.microsoft.com/office/drawing/2014/main" id="{5C017425-1ED1-440F-A2EF-C99BDD7D78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490" y="443484"/>
            <a:ext cx="11484864" cy="5697967"/>
          </a:xfrm>
          <a:prstGeom prst="rect">
            <a:avLst/>
          </a:prstGeom>
        </p:spPr>
      </p:pic>
      <p:sp>
        <p:nvSpPr>
          <p:cNvPr id="6" name="Rectangle 5">
            <a:extLst>
              <a:ext uri="{FF2B5EF4-FFF2-40B4-BE49-F238E27FC236}">
                <a16:creationId xmlns:a16="http://schemas.microsoft.com/office/drawing/2014/main" id="{FE78565A-F4F5-4366-A9E2-C4A96FB63DA2}"/>
              </a:ext>
            </a:extLst>
          </p:cNvPr>
          <p:cNvSpPr/>
          <p:nvPr userDrawn="1"/>
        </p:nvSpPr>
        <p:spPr>
          <a:xfrm>
            <a:off x="290946" y="232756"/>
            <a:ext cx="8948164" cy="5993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9" name="Rectangle 8">
            <a:extLst>
              <a:ext uri="{FF2B5EF4-FFF2-40B4-BE49-F238E27FC236}">
                <a16:creationId xmlns:a16="http://schemas.microsoft.com/office/drawing/2014/main" id="{222396A6-0762-4601-ABC3-11136AFEFC22}"/>
              </a:ext>
            </a:extLst>
          </p:cNvPr>
          <p:cNvSpPr/>
          <p:nvPr userDrawn="1"/>
        </p:nvSpPr>
        <p:spPr>
          <a:xfrm>
            <a:off x="8560939" y="1081662"/>
            <a:ext cx="2298223" cy="1921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362A5AD-858A-43D4-AA94-AC6AEEBB42DF}"/>
              </a:ext>
            </a:extLst>
          </p:cNvPr>
          <p:cNvSpPr>
            <a:spLocks noGrp="1"/>
          </p:cNvSpPr>
          <p:nvPr>
            <p:ph type="body" sz="quarter" idx="45" hasCustomPrompt="1"/>
          </p:nvPr>
        </p:nvSpPr>
        <p:spPr>
          <a:xfrm>
            <a:off x="9295625" y="2116138"/>
            <a:ext cx="1668585" cy="679450"/>
          </a:xfrm>
          <a:prstGeom prst="rect">
            <a:avLst/>
          </a:prstGeom>
        </p:spPr>
        <p:txBody>
          <a:bodyPr/>
          <a:lstStyle>
            <a:lvl1pPr marL="0" indent="0" algn="ctr">
              <a:buNone/>
              <a:defRPr sz="1800" b="1">
                <a:latin typeface="IRANYekanFN Light" panose="020B0506030804020204" pitchFamily="34" charset="-78"/>
                <a:cs typeface="IRANYekanFN Light" panose="020B0506030804020204" pitchFamily="34" charset="-78"/>
              </a:defRPr>
            </a:lvl1pPr>
          </a:lstStyle>
          <a:p>
            <a:pPr lvl="0"/>
            <a:r>
              <a:rPr lang="fa-IR" dirty="0"/>
              <a:t>نوشتن عنوان</a:t>
            </a:r>
            <a:endParaRPr lang="en-US" dirty="0"/>
          </a:p>
        </p:txBody>
      </p:sp>
      <p:sp>
        <p:nvSpPr>
          <p:cNvPr id="14" name="Text Placeholder 2">
            <a:extLst>
              <a:ext uri="{FF2B5EF4-FFF2-40B4-BE49-F238E27FC236}">
                <a16:creationId xmlns:a16="http://schemas.microsoft.com/office/drawing/2014/main" id="{A2897CE9-E302-45E4-9D92-743F259B372C}"/>
              </a:ext>
            </a:extLst>
          </p:cNvPr>
          <p:cNvSpPr>
            <a:spLocks noGrp="1"/>
          </p:cNvSpPr>
          <p:nvPr>
            <p:ph type="body" sz="quarter" idx="46" hasCustomPrompt="1"/>
          </p:nvPr>
        </p:nvSpPr>
        <p:spPr>
          <a:xfrm>
            <a:off x="9757964" y="1328616"/>
            <a:ext cx="743905" cy="540568"/>
          </a:xfrm>
          <a:prstGeom prst="roundRect">
            <a:avLst>
              <a:gd name="adj" fmla="val 25611"/>
            </a:avLst>
          </a:prstGeom>
        </p:spPr>
        <p:txBody>
          <a:bodyPr>
            <a:noAutofit/>
          </a:bodyPr>
          <a:lstStyle>
            <a:lvl1pPr marL="0" indent="0" algn="ctr">
              <a:lnSpc>
                <a:spcPct val="100000"/>
              </a:lnSpc>
              <a:spcBef>
                <a:spcPts val="0"/>
              </a:spcBef>
              <a:buNone/>
              <a:defRPr sz="1100">
                <a:solidFill>
                  <a:schemeClr val="tx1">
                    <a:lumMod val="50000"/>
                    <a:lumOff val="50000"/>
                  </a:schemeClr>
                </a:solidFill>
                <a:latin typeface="IRANYekan" panose="020B0506030804020204" pitchFamily="34" charset="-78"/>
                <a:cs typeface="IRANYekan" panose="020B0506030804020204" pitchFamily="34" charset="-78"/>
              </a:defRPr>
            </a:lvl1pPr>
          </a:lstStyle>
          <a:p>
            <a:pPr lvl="0"/>
            <a:r>
              <a:rPr lang="fa-IR" dirty="0">
                <a:latin typeface="icomoon" pitchFamily="2" charset="0"/>
              </a:rPr>
              <a:t>آیکان</a:t>
            </a:r>
            <a:endParaRPr lang="en-US" dirty="0"/>
          </a:p>
        </p:txBody>
      </p:sp>
    </p:spTree>
    <p:extLst>
      <p:ext uri="{BB962C8B-B14F-4D97-AF65-F5344CB8AC3E}">
        <p14:creationId xmlns:p14="http://schemas.microsoft.com/office/powerpoint/2010/main" val="3537409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14CF2B-6518-4F64-9EE1-77A3A883C5D5}"/>
              </a:ext>
            </a:extLst>
          </p:cNvPr>
          <p:cNvSpPr>
            <a:spLocks noGrp="1"/>
          </p:cNvSpPr>
          <p:nvPr>
            <p:ph type="sldNum" sz="quarter" idx="10"/>
          </p:nvPr>
        </p:nvSpPr>
        <p:spPr/>
        <p:txBody>
          <a:bodyPr/>
          <a:lstStyle/>
          <a:p>
            <a:fld id="{8C79D4D9-58BD-4802-A510-61205A77829C}" type="slidenum">
              <a:rPr lang="en-US" smtClean="0"/>
              <a:pPr/>
              <a:t>‹#›</a:t>
            </a:fld>
            <a:endParaRPr lang="en-US" dirty="0"/>
          </a:p>
        </p:txBody>
      </p:sp>
      <p:pic>
        <p:nvPicPr>
          <p:cNvPr id="2" name="Picture 1">
            <a:extLst>
              <a:ext uri="{FF2B5EF4-FFF2-40B4-BE49-F238E27FC236}">
                <a16:creationId xmlns:a16="http://schemas.microsoft.com/office/drawing/2014/main" id="{F1D93159-25D7-43EE-A07D-262B45251B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cxnSp>
        <p:nvCxnSpPr>
          <p:cNvPr id="51" name="Straight Connector 50">
            <a:extLst>
              <a:ext uri="{FF2B5EF4-FFF2-40B4-BE49-F238E27FC236}">
                <a16:creationId xmlns:a16="http://schemas.microsoft.com/office/drawing/2014/main" id="{FF480433-8380-45E6-A817-D5CB73CCFDC6}"/>
              </a:ext>
            </a:extLst>
          </p:cNvPr>
          <p:cNvCxnSpPr>
            <a:cxnSpLocks/>
          </p:cNvCxnSpPr>
          <p:nvPr userDrawn="1"/>
        </p:nvCxnSpPr>
        <p:spPr>
          <a:xfrm>
            <a:off x="9572881" y="4776554"/>
            <a:ext cx="0" cy="755703"/>
          </a:xfrm>
          <a:prstGeom prst="line">
            <a:avLst/>
          </a:prstGeom>
          <a:ln w="28575">
            <a:solidFill>
              <a:srgbClr val="30C4C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59773BE-4616-46A8-9BE5-600B6415474C}"/>
              </a:ext>
            </a:extLst>
          </p:cNvPr>
          <p:cNvCxnSpPr>
            <a:cxnSpLocks/>
          </p:cNvCxnSpPr>
          <p:nvPr userDrawn="1"/>
        </p:nvCxnSpPr>
        <p:spPr>
          <a:xfrm>
            <a:off x="9572881" y="3581124"/>
            <a:ext cx="0" cy="755703"/>
          </a:xfrm>
          <a:prstGeom prst="line">
            <a:avLst/>
          </a:prstGeom>
          <a:ln w="28575">
            <a:solidFill>
              <a:srgbClr val="30C4C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7F9B12-15C8-4518-8F80-FE14A45AFCD5}"/>
              </a:ext>
            </a:extLst>
          </p:cNvPr>
          <p:cNvCxnSpPr>
            <a:cxnSpLocks/>
          </p:cNvCxnSpPr>
          <p:nvPr userDrawn="1"/>
        </p:nvCxnSpPr>
        <p:spPr>
          <a:xfrm>
            <a:off x="9572881" y="2393313"/>
            <a:ext cx="0" cy="755703"/>
          </a:xfrm>
          <a:prstGeom prst="line">
            <a:avLst/>
          </a:prstGeom>
          <a:ln w="28575">
            <a:solidFill>
              <a:srgbClr val="30C4C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71465B9-0A07-4CFE-A8DB-E6534A5761A4}"/>
              </a:ext>
            </a:extLst>
          </p:cNvPr>
          <p:cNvCxnSpPr>
            <a:cxnSpLocks/>
          </p:cNvCxnSpPr>
          <p:nvPr userDrawn="1"/>
        </p:nvCxnSpPr>
        <p:spPr>
          <a:xfrm>
            <a:off x="4161728" y="2393313"/>
            <a:ext cx="0" cy="755703"/>
          </a:xfrm>
          <a:prstGeom prst="line">
            <a:avLst/>
          </a:prstGeom>
          <a:ln w="28575">
            <a:solidFill>
              <a:srgbClr val="30C4C4"/>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A5454BD-8BF1-4DF8-B975-540930C6A4AE}"/>
              </a:ext>
            </a:extLst>
          </p:cNvPr>
          <p:cNvCxnSpPr>
            <a:cxnSpLocks/>
          </p:cNvCxnSpPr>
          <p:nvPr userDrawn="1"/>
        </p:nvCxnSpPr>
        <p:spPr>
          <a:xfrm>
            <a:off x="4163346" y="3602274"/>
            <a:ext cx="0" cy="755703"/>
          </a:xfrm>
          <a:prstGeom prst="line">
            <a:avLst/>
          </a:prstGeom>
          <a:ln w="28575">
            <a:solidFill>
              <a:srgbClr val="30C4C4"/>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B6784D-7966-4288-AEB8-EE390A33E22E}"/>
              </a:ext>
            </a:extLst>
          </p:cNvPr>
          <p:cNvCxnSpPr>
            <a:cxnSpLocks/>
          </p:cNvCxnSpPr>
          <p:nvPr userDrawn="1"/>
        </p:nvCxnSpPr>
        <p:spPr>
          <a:xfrm>
            <a:off x="4164109" y="4776554"/>
            <a:ext cx="0" cy="755703"/>
          </a:xfrm>
          <a:prstGeom prst="line">
            <a:avLst/>
          </a:prstGeom>
          <a:ln w="28575">
            <a:solidFill>
              <a:srgbClr val="30C4C4"/>
            </a:solidFill>
          </a:ln>
        </p:spPr>
        <p:style>
          <a:lnRef idx="1">
            <a:schemeClr val="accent1"/>
          </a:lnRef>
          <a:fillRef idx="0">
            <a:schemeClr val="accent1"/>
          </a:fillRef>
          <a:effectRef idx="0">
            <a:schemeClr val="accent1"/>
          </a:effectRef>
          <a:fontRef idx="minor">
            <a:schemeClr val="tx1"/>
          </a:fontRef>
        </p:style>
      </p:cxnSp>
      <p:sp>
        <p:nvSpPr>
          <p:cNvPr id="64" name="Text Placeholder 63">
            <a:extLst>
              <a:ext uri="{FF2B5EF4-FFF2-40B4-BE49-F238E27FC236}">
                <a16:creationId xmlns:a16="http://schemas.microsoft.com/office/drawing/2014/main" id="{78F27B59-723A-4DF0-AA33-176C385FF49D}"/>
              </a:ext>
            </a:extLst>
          </p:cNvPr>
          <p:cNvSpPr>
            <a:spLocks noGrp="1"/>
          </p:cNvSpPr>
          <p:nvPr>
            <p:ph type="body" sz="quarter" idx="11" hasCustomPrompt="1"/>
          </p:nvPr>
        </p:nvSpPr>
        <p:spPr>
          <a:xfrm>
            <a:off x="6301868" y="2410754"/>
            <a:ext cx="3255963" cy="286558"/>
          </a:xfrm>
          <a:prstGeom prst="rect">
            <a:avLst/>
          </a:prstGeom>
        </p:spPr>
        <p:txBody>
          <a:bodyPr/>
          <a:lstStyle>
            <a:lvl1pPr marL="0" indent="0" algn="r">
              <a:buNone/>
              <a:defRPr sz="1300" b="1">
                <a:latin typeface="IRANYekanFN" panose="020B0506030804020204" pitchFamily="34" charset="-78"/>
                <a:cs typeface="IRANYekanFN" panose="020B0506030804020204" pitchFamily="34" charset="-78"/>
              </a:defRPr>
            </a:lvl1pPr>
          </a:lstStyle>
          <a:p>
            <a:pPr lvl="0"/>
            <a:r>
              <a:rPr lang="fa-IR" dirty="0"/>
              <a:t>عنوان</a:t>
            </a:r>
            <a:endParaRPr lang="en-US" dirty="0"/>
          </a:p>
        </p:txBody>
      </p:sp>
      <p:sp>
        <p:nvSpPr>
          <p:cNvPr id="66" name="Text Placeholder 65">
            <a:extLst>
              <a:ext uri="{FF2B5EF4-FFF2-40B4-BE49-F238E27FC236}">
                <a16:creationId xmlns:a16="http://schemas.microsoft.com/office/drawing/2014/main" id="{13F3C753-57DE-4577-A3BC-FEA7145C16A2}"/>
              </a:ext>
            </a:extLst>
          </p:cNvPr>
          <p:cNvSpPr>
            <a:spLocks noGrp="1"/>
          </p:cNvSpPr>
          <p:nvPr>
            <p:ph type="body" sz="quarter" idx="12" hasCustomPrompt="1"/>
          </p:nvPr>
        </p:nvSpPr>
        <p:spPr>
          <a:xfrm>
            <a:off x="6301868" y="2743462"/>
            <a:ext cx="3255963" cy="427700"/>
          </a:xfrm>
          <a:prstGeom prst="rect">
            <a:avLst/>
          </a:prstGeom>
        </p:spPr>
        <p:txBody>
          <a:bodyPr/>
          <a:lstStyle>
            <a:lvl1pPr marL="0" indent="0" algn="r">
              <a:spcBef>
                <a:spcPts val="600"/>
              </a:spcBef>
              <a:buNone/>
              <a:defRPr sz="1100" b="1">
                <a:solidFill>
                  <a:schemeClr val="bg1">
                    <a:lumMod val="50000"/>
                  </a:schemeClr>
                </a:solidFill>
                <a:latin typeface="IRANYekanFN Light" panose="020B0506030804020204" pitchFamily="34" charset="-78"/>
                <a:cs typeface="IRANYekanFN Light" panose="020B0506030804020204" pitchFamily="34" charset="-78"/>
              </a:defRPr>
            </a:lvl1pPr>
          </a:lstStyle>
          <a:p>
            <a:pPr lvl="0"/>
            <a:r>
              <a:rPr lang="fa-IR" dirty="0"/>
              <a:t>زیر عنوان</a:t>
            </a:r>
          </a:p>
        </p:txBody>
      </p:sp>
      <p:sp>
        <p:nvSpPr>
          <p:cNvPr id="67" name="Text Placeholder 63">
            <a:extLst>
              <a:ext uri="{FF2B5EF4-FFF2-40B4-BE49-F238E27FC236}">
                <a16:creationId xmlns:a16="http://schemas.microsoft.com/office/drawing/2014/main" id="{21664AA2-467F-4A16-9E3D-93079331F4B0}"/>
              </a:ext>
            </a:extLst>
          </p:cNvPr>
          <p:cNvSpPr>
            <a:spLocks noGrp="1"/>
          </p:cNvSpPr>
          <p:nvPr>
            <p:ph type="body" sz="quarter" idx="13" hasCustomPrompt="1"/>
          </p:nvPr>
        </p:nvSpPr>
        <p:spPr>
          <a:xfrm>
            <a:off x="6301868" y="3597569"/>
            <a:ext cx="3255963" cy="286558"/>
          </a:xfrm>
          <a:prstGeom prst="rect">
            <a:avLst/>
          </a:prstGeom>
        </p:spPr>
        <p:txBody>
          <a:bodyPr/>
          <a:lstStyle>
            <a:lvl1pPr marL="0" indent="0" algn="r">
              <a:buNone/>
              <a:defRPr sz="1300" b="1">
                <a:latin typeface="IRANYekanFN" panose="020B0506030804020204" pitchFamily="34" charset="-78"/>
                <a:cs typeface="IRANYekanFN" panose="020B0506030804020204" pitchFamily="34" charset="-78"/>
              </a:defRPr>
            </a:lvl1pPr>
          </a:lstStyle>
          <a:p>
            <a:pPr lvl="0"/>
            <a:r>
              <a:rPr lang="fa-IR" dirty="0"/>
              <a:t>عنوان</a:t>
            </a:r>
            <a:endParaRPr lang="en-US" dirty="0"/>
          </a:p>
        </p:txBody>
      </p:sp>
      <p:sp>
        <p:nvSpPr>
          <p:cNvPr id="68" name="Text Placeholder 65">
            <a:extLst>
              <a:ext uri="{FF2B5EF4-FFF2-40B4-BE49-F238E27FC236}">
                <a16:creationId xmlns:a16="http://schemas.microsoft.com/office/drawing/2014/main" id="{3236AE2F-B5E1-4394-9A99-C13466D48427}"/>
              </a:ext>
            </a:extLst>
          </p:cNvPr>
          <p:cNvSpPr>
            <a:spLocks noGrp="1"/>
          </p:cNvSpPr>
          <p:nvPr>
            <p:ph type="body" sz="quarter" idx="14" hasCustomPrompt="1"/>
          </p:nvPr>
        </p:nvSpPr>
        <p:spPr>
          <a:xfrm>
            <a:off x="6301868" y="3930277"/>
            <a:ext cx="3255963" cy="427700"/>
          </a:xfrm>
          <a:prstGeom prst="rect">
            <a:avLst/>
          </a:prstGeom>
        </p:spPr>
        <p:txBody>
          <a:bodyPr/>
          <a:lstStyle>
            <a:lvl1pPr marL="0" indent="0" algn="r">
              <a:spcBef>
                <a:spcPts val="600"/>
              </a:spcBef>
              <a:buNone/>
              <a:defRPr sz="1100" b="1">
                <a:solidFill>
                  <a:schemeClr val="bg1">
                    <a:lumMod val="50000"/>
                  </a:schemeClr>
                </a:solidFill>
                <a:latin typeface="IRANYekanFN Light" panose="020B0506030804020204" pitchFamily="34" charset="-78"/>
                <a:cs typeface="IRANYekanFN Light" panose="020B0506030804020204" pitchFamily="34" charset="-78"/>
              </a:defRPr>
            </a:lvl1pPr>
          </a:lstStyle>
          <a:p>
            <a:pPr lvl="0"/>
            <a:r>
              <a:rPr lang="fa-IR" dirty="0"/>
              <a:t>زیر عنوان</a:t>
            </a:r>
          </a:p>
        </p:txBody>
      </p:sp>
      <p:sp>
        <p:nvSpPr>
          <p:cNvPr id="69" name="Text Placeholder 63">
            <a:extLst>
              <a:ext uri="{FF2B5EF4-FFF2-40B4-BE49-F238E27FC236}">
                <a16:creationId xmlns:a16="http://schemas.microsoft.com/office/drawing/2014/main" id="{C17DD30D-87D3-4C05-9995-C031BDB95B86}"/>
              </a:ext>
            </a:extLst>
          </p:cNvPr>
          <p:cNvSpPr>
            <a:spLocks noGrp="1"/>
          </p:cNvSpPr>
          <p:nvPr>
            <p:ph type="body" sz="quarter" idx="15" hasCustomPrompt="1"/>
          </p:nvPr>
        </p:nvSpPr>
        <p:spPr>
          <a:xfrm>
            <a:off x="6301868" y="4796287"/>
            <a:ext cx="3255963" cy="286558"/>
          </a:xfrm>
          <a:prstGeom prst="rect">
            <a:avLst/>
          </a:prstGeom>
        </p:spPr>
        <p:txBody>
          <a:bodyPr/>
          <a:lstStyle>
            <a:lvl1pPr marL="0" indent="0" algn="r">
              <a:buNone/>
              <a:defRPr sz="1300" b="1">
                <a:latin typeface="IRANYekanFN" panose="020B0506030804020204" pitchFamily="34" charset="-78"/>
                <a:cs typeface="IRANYekanFN" panose="020B0506030804020204" pitchFamily="34" charset="-78"/>
              </a:defRPr>
            </a:lvl1pPr>
          </a:lstStyle>
          <a:p>
            <a:pPr lvl="0"/>
            <a:r>
              <a:rPr lang="fa-IR" dirty="0"/>
              <a:t>عنوان</a:t>
            </a:r>
            <a:endParaRPr lang="en-US" dirty="0"/>
          </a:p>
        </p:txBody>
      </p:sp>
      <p:sp>
        <p:nvSpPr>
          <p:cNvPr id="70" name="Text Placeholder 65">
            <a:extLst>
              <a:ext uri="{FF2B5EF4-FFF2-40B4-BE49-F238E27FC236}">
                <a16:creationId xmlns:a16="http://schemas.microsoft.com/office/drawing/2014/main" id="{D424EEAE-EF61-4DFC-86D5-EF21DBA960D8}"/>
              </a:ext>
            </a:extLst>
          </p:cNvPr>
          <p:cNvSpPr>
            <a:spLocks noGrp="1"/>
          </p:cNvSpPr>
          <p:nvPr>
            <p:ph type="body" sz="quarter" idx="16" hasCustomPrompt="1"/>
          </p:nvPr>
        </p:nvSpPr>
        <p:spPr>
          <a:xfrm>
            <a:off x="6301868" y="5128995"/>
            <a:ext cx="3255963" cy="427700"/>
          </a:xfrm>
          <a:prstGeom prst="rect">
            <a:avLst/>
          </a:prstGeom>
        </p:spPr>
        <p:txBody>
          <a:bodyPr/>
          <a:lstStyle>
            <a:lvl1pPr marL="0" indent="0" algn="r">
              <a:spcBef>
                <a:spcPts val="600"/>
              </a:spcBef>
              <a:buNone/>
              <a:defRPr sz="1100" b="1">
                <a:solidFill>
                  <a:schemeClr val="bg1">
                    <a:lumMod val="50000"/>
                  </a:schemeClr>
                </a:solidFill>
                <a:latin typeface="IRANYekanFN Light" panose="020B0506030804020204" pitchFamily="34" charset="-78"/>
                <a:cs typeface="IRANYekanFN Light" panose="020B0506030804020204" pitchFamily="34" charset="-78"/>
              </a:defRPr>
            </a:lvl1pPr>
          </a:lstStyle>
          <a:p>
            <a:pPr lvl="0"/>
            <a:r>
              <a:rPr lang="fa-IR" dirty="0"/>
              <a:t>زیر عنوان</a:t>
            </a:r>
          </a:p>
        </p:txBody>
      </p:sp>
      <p:sp>
        <p:nvSpPr>
          <p:cNvPr id="73" name="Text Placeholder 63">
            <a:extLst>
              <a:ext uri="{FF2B5EF4-FFF2-40B4-BE49-F238E27FC236}">
                <a16:creationId xmlns:a16="http://schemas.microsoft.com/office/drawing/2014/main" id="{341954C4-7B3D-4312-9271-F4D263A0D4A7}"/>
              </a:ext>
            </a:extLst>
          </p:cNvPr>
          <p:cNvSpPr>
            <a:spLocks noGrp="1"/>
          </p:cNvSpPr>
          <p:nvPr>
            <p:ph type="body" sz="quarter" idx="17" hasCustomPrompt="1"/>
          </p:nvPr>
        </p:nvSpPr>
        <p:spPr>
          <a:xfrm>
            <a:off x="890715" y="2410754"/>
            <a:ext cx="3255963" cy="286558"/>
          </a:xfrm>
          <a:prstGeom prst="rect">
            <a:avLst/>
          </a:prstGeom>
        </p:spPr>
        <p:txBody>
          <a:bodyPr/>
          <a:lstStyle>
            <a:lvl1pPr marL="0" indent="0" algn="r">
              <a:buNone/>
              <a:defRPr sz="1300" b="1">
                <a:latin typeface="IRANYekanFN" panose="020B0506030804020204" pitchFamily="34" charset="-78"/>
                <a:cs typeface="IRANYekanFN" panose="020B0506030804020204" pitchFamily="34" charset="-78"/>
              </a:defRPr>
            </a:lvl1pPr>
          </a:lstStyle>
          <a:p>
            <a:pPr lvl="0"/>
            <a:r>
              <a:rPr lang="fa-IR" dirty="0"/>
              <a:t>عنوان</a:t>
            </a:r>
            <a:endParaRPr lang="en-US" dirty="0"/>
          </a:p>
        </p:txBody>
      </p:sp>
      <p:sp>
        <p:nvSpPr>
          <p:cNvPr id="74" name="Text Placeholder 65">
            <a:extLst>
              <a:ext uri="{FF2B5EF4-FFF2-40B4-BE49-F238E27FC236}">
                <a16:creationId xmlns:a16="http://schemas.microsoft.com/office/drawing/2014/main" id="{21650A3B-A437-4EC7-8E66-C72552158440}"/>
              </a:ext>
            </a:extLst>
          </p:cNvPr>
          <p:cNvSpPr>
            <a:spLocks noGrp="1"/>
          </p:cNvSpPr>
          <p:nvPr>
            <p:ph type="body" sz="quarter" idx="18" hasCustomPrompt="1"/>
          </p:nvPr>
        </p:nvSpPr>
        <p:spPr>
          <a:xfrm>
            <a:off x="890715" y="2743462"/>
            <a:ext cx="3255963" cy="427700"/>
          </a:xfrm>
          <a:prstGeom prst="rect">
            <a:avLst/>
          </a:prstGeom>
        </p:spPr>
        <p:txBody>
          <a:bodyPr/>
          <a:lstStyle>
            <a:lvl1pPr marL="0" indent="0" algn="r">
              <a:spcBef>
                <a:spcPts val="600"/>
              </a:spcBef>
              <a:buNone/>
              <a:defRPr sz="1100" b="1">
                <a:solidFill>
                  <a:schemeClr val="bg1">
                    <a:lumMod val="50000"/>
                  </a:schemeClr>
                </a:solidFill>
                <a:latin typeface="IRANYekanFN Light" panose="020B0506030804020204" pitchFamily="34" charset="-78"/>
                <a:cs typeface="IRANYekanFN Light" panose="020B0506030804020204" pitchFamily="34" charset="-78"/>
              </a:defRPr>
            </a:lvl1pPr>
          </a:lstStyle>
          <a:p>
            <a:pPr lvl="0"/>
            <a:r>
              <a:rPr lang="fa-IR" dirty="0"/>
              <a:t>زیر عنوان</a:t>
            </a:r>
          </a:p>
        </p:txBody>
      </p:sp>
      <p:sp>
        <p:nvSpPr>
          <p:cNvPr id="75" name="Text Placeholder 63">
            <a:extLst>
              <a:ext uri="{FF2B5EF4-FFF2-40B4-BE49-F238E27FC236}">
                <a16:creationId xmlns:a16="http://schemas.microsoft.com/office/drawing/2014/main" id="{733034B7-859B-4590-8A16-E978F2E55FF4}"/>
              </a:ext>
            </a:extLst>
          </p:cNvPr>
          <p:cNvSpPr>
            <a:spLocks noGrp="1"/>
          </p:cNvSpPr>
          <p:nvPr>
            <p:ph type="body" sz="quarter" idx="19" hasCustomPrompt="1"/>
          </p:nvPr>
        </p:nvSpPr>
        <p:spPr>
          <a:xfrm>
            <a:off x="890715" y="3597569"/>
            <a:ext cx="3255963" cy="286558"/>
          </a:xfrm>
          <a:prstGeom prst="rect">
            <a:avLst/>
          </a:prstGeom>
        </p:spPr>
        <p:txBody>
          <a:bodyPr/>
          <a:lstStyle>
            <a:lvl1pPr marL="0" indent="0" algn="r">
              <a:buNone/>
              <a:defRPr sz="1300" b="1">
                <a:latin typeface="IRANYekanFN" panose="020B0506030804020204" pitchFamily="34" charset="-78"/>
                <a:cs typeface="IRANYekanFN" panose="020B0506030804020204" pitchFamily="34" charset="-78"/>
              </a:defRPr>
            </a:lvl1pPr>
          </a:lstStyle>
          <a:p>
            <a:pPr lvl="0"/>
            <a:r>
              <a:rPr lang="fa-IR" dirty="0"/>
              <a:t>عنوان</a:t>
            </a:r>
            <a:endParaRPr lang="en-US" dirty="0"/>
          </a:p>
        </p:txBody>
      </p:sp>
      <p:sp>
        <p:nvSpPr>
          <p:cNvPr id="76" name="Text Placeholder 65">
            <a:extLst>
              <a:ext uri="{FF2B5EF4-FFF2-40B4-BE49-F238E27FC236}">
                <a16:creationId xmlns:a16="http://schemas.microsoft.com/office/drawing/2014/main" id="{9A57DAFE-6CFF-4F70-8AE9-2B7011AA2A73}"/>
              </a:ext>
            </a:extLst>
          </p:cNvPr>
          <p:cNvSpPr>
            <a:spLocks noGrp="1"/>
          </p:cNvSpPr>
          <p:nvPr>
            <p:ph type="body" sz="quarter" idx="20" hasCustomPrompt="1"/>
          </p:nvPr>
        </p:nvSpPr>
        <p:spPr>
          <a:xfrm>
            <a:off x="890715" y="3930277"/>
            <a:ext cx="3255963" cy="427700"/>
          </a:xfrm>
          <a:prstGeom prst="rect">
            <a:avLst/>
          </a:prstGeom>
        </p:spPr>
        <p:txBody>
          <a:bodyPr/>
          <a:lstStyle>
            <a:lvl1pPr marL="0" indent="0" algn="r">
              <a:spcBef>
                <a:spcPts val="600"/>
              </a:spcBef>
              <a:buNone/>
              <a:defRPr sz="1100" b="1">
                <a:solidFill>
                  <a:schemeClr val="bg1">
                    <a:lumMod val="50000"/>
                  </a:schemeClr>
                </a:solidFill>
                <a:latin typeface="IRANYekanFN Light" panose="020B0506030804020204" pitchFamily="34" charset="-78"/>
                <a:cs typeface="IRANYekanFN Light" panose="020B0506030804020204" pitchFamily="34" charset="-78"/>
              </a:defRPr>
            </a:lvl1pPr>
          </a:lstStyle>
          <a:p>
            <a:pPr lvl="0"/>
            <a:r>
              <a:rPr lang="fa-IR" dirty="0"/>
              <a:t>زیر عنوان</a:t>
            </a:r>
          </a:p>
        </p:txBody>
      </p:sp>
      <p:sp>
        <p:nvSpPr>
          <p:cNvPr id="77" name="Text Placeholder 63">
            <a:extLst>
              <a:ext uri="{FF2B5EF4-FFF2-40B4-BE49-F238E27FC236}">
                <a16:creationId xmlns:a16="http://schemas.microsoft.com/office/drawing/2014/main" id="{A1B0861E-C20C-40EC-B28C-F9FF7BBCAA0D}"/>
              </a:ext>
            </a:extLst>
          </p:cNvPr>
          <p:cNvSpPr>
            <a:spLocks noGrp="1"/>
          </p:cNvSpPr>
          <p:nvPr>
            <p:ph type="body" sz="quarter" idx="21" hasCustomPrompt="1"/>
          </p:nvPr>
        </p:nvSpPr>
        <p:spPr>
          <a:xfrm>
            <a:off x="890715" y="4796287"/>
            <a:ext cx="3255963" cy="286558"/>
          </a:xfrm>
          <a:prstGeom prst="rect">
            <a:avLst/>
          </a:prstGeom>
        </p:spPr>
        <p:txBody>
          <a:bodyPr/>
          <a:lstStyle>
            <a:lvl1pPr marL="0" indent="0" algn="r">
              <a:buNone/>
              <a:defRPr sz="1300" b="1">
                <a:latin typeface="IRANYekanFN" panose="020B0506030804020204" pitchFamily="34" charset="-78"/>
                <a:cs typeface="IRANYekanFN" panose="020B0506030804020204" pitchFamily="34" charset="-78"/>
              </a:defRPr>
            </a:lvl1pPr>
          </a:lstStyle>
          <a:p>
            <a:pPr lvl="0"/>
            <a:r>
              <a:rPr lang="fa-IR" dirty="0"/>
              <a:t>عنوان</a:t>
            </a:r>
            <a:endParaRPr lang="en-US" dirty="0"/>
          </a:p>
        </p:txBody>
      </p:sp>
      <p:sp>
        <p:nvSpPr>
          <p:cNvPr id="78" name="Text Placeholder 65">
            <a:extLst>
              <a:ext uri="{FF2B5EF4-FFF2-40B4-BE49-F238E27FC236}">
                <a16:creationId xmlns:a16="http://schemas.microsoft.com/office/drawing/2014/main" id="{38CF7B04-539C-4800-A98D-7F7799BD0689}"/>
              </a:ext>
            </a:extLst>
          </p:cNvPr>
          <p:cNvSpPr>
            <a:spLocks noGrp="1"/>
          </p:cNvSpPr>
          <p:nvPr>
            <p:ph type="body" sz="quarter" idx="22" hasCustomPrompt="1"/>
          </p:nvPr>
        </p:nvSpPr>
        <p:spPr>
          <a:xfrm>
            <a:off x="890715" y="5128995"/>
            <a:ext cx="3255963" cy="427700"/>
          </a:xfrm>
          <a:prstGeom prst="rect">
            <a:avLst/>
          </a:prstGeom>
        </p:spPr>
        <p:txBody>
          <a:bodyPr/>
          <a:lstStyle>
            <a:lvl1pPr marL="0" indent="0" algn="r">
              <a:spcBef>
                <a:spcPts val="600"/>
              </a:spcBef>
              <a:buNone/>
              <a:defRPr sz="1100" b="1">
                <a:solidFill>
                  <a:schemeClr val="bg1">
                    <a:lumMod val="50000"/>
                  </a:schemeClr>
                </a:solidFill>
                <a:latin typeface="IRANYekanFN Light" panose="020B0506030804020204" pitchFamily="34" charset="-78"/>
                <a:cs typeface="IRANYekanFN Light" panose="020B0506030804020204" pitchFamily="34" charset="-78"/>
              </a:defRPr>
            </a:lvl1pPr>
          </a:lstStyle>
          <a:p>
            <a:pPr lvl="0"/>
            <a:r>
              <a:rPr lang="fa-IR" dirty="0"/>
              <a:t>زیر عنوان</a:t>
            </a:r>
          </a:p>
        </p:txBody>
      </p:sp>
      <p:sp>
        <p:nvSpPr>
          <p:cNvPr id="80" name="Text Placeholder 79">
            <a:extLst>
              <a:ext uri="{FF2B5EF4-FFF2-40B4-BE49-F238E27FC236}">
                <a16:creationId xmlns:a16="http://schemas.microsoft.com/office/drawing/2014/main" id="{43EF9179-0EED-44F7-85C7-E1AFFF534AC9}"/>
              </a:ext>
            </a:extLst>
          </p:cNvPr>
          <p:cNvSpPr>
            <a:spLocks noGrp="1"/>
          </p:cNvSpPr>
          <p:nvPr>
            <p:ph type="body" sz="quarter" idx="23" hasCustomPrompt="1"/>
          </p:nvPr>
        </p:nvSpPr>
        <p:spPr>
          <a:xfrm>
            <a:off x="9625301" y="2410753"/>
            <a:ext cx="781050" cy="755703"/>
          </a:xfrm>
          <a:prstGeom prst="rect">
            <a:avLst/>
          </a:prstGeom>
        </p:spPr>
        <p:txBody>
          <a:bodyPr/>
          <a:lstStyle>
            <a:lvl1pPr marL="0" indent="0" algn="l">
              <a:buNone/>
              <a:defRPr sz="6600">
                <a:solidFill>
                  <a:schemeClr val="tx1">
                    <a:lumMod val="50000"/>
                    <a:lumOff val="50000"/>
                  </a:schemeClr>
                </a:solidFill>
                <a:latin typeface="IRANYekanFN Thin" panose="020B0506030804020204" pitchFamily="34" charset="-78"/>
                <a:cs typeface="IRANYekanFN Thin" panose="020B0506030804020204" pitchFamily="34" charset="-78"/>
              </a:defRPr>
            </a:lvl1pPr>
          </a:lstStyle>
          <a:p>
            <a:pPr lvl="0"/>
            <a:r>
              <a:rPr lang="fa-IR" dirty="0"/>
              <a:t>1</a:t>
            </a:r>
            <a:endParaRPr lang="en-US" dirty="0"/>
          </a:p>
        </p:txBody>
      </p:sp>
      <p:sp>
        <p:nvSpPr>
          <p:cNvPr id="81" name="Text Placeholder 79">
            <a:extLst>
              <a:ext uri="{FF2B5EF4-FFF2-40B4-BE49-F238E27FC236}">
                <a16:creationId xmlns:a16="http://schemas.microsoft.com/office/drawing/2014/main" id="{3CAF7E59-AD00-4557-830D-73153501B46A}"/>
              </a:ext>
            </a:extLst>
          </p:cNvPr>
          <p:cNvSpPr>
            <a:spLocks noGrp="1"/>
          </p:cNvSpPr>
          <p:nvPr>
            <p:ph type="body" sz="quarter" idx="24" hasCustomPrompt="1"/>
          </p:nvPr>
        </p:nvSpPr>
        <p:spPr>
          <a:xfrm>
            <a:off x="9623715" y="3602426"/>
            <a:ext cx="781050" cy="755703"/>
          </a:xfrm>
          <a:prstGeom prst="rect">
            <a:avLst/>
          </a:prstGeom>
        </p:spPr>
        <p:txBody>
          <a:bodyPr/>
          <a:lstStyle>
            <a:lvl1pPr marL="0" indent="0" algn="l">
              <a:buNone/>
              <a:defRPr sz="6600">
                <a:solidFill>
                  <a:schemeClr val="tx1">
                    <a:lumMod val="50000"/>
                    <a:lumOff val="50000"/>
                  </a:schemeClr>
                </a:solidFill>
                <a:latin typeface="IRANYekanFN Thin" panose="020B0506030804020204" pitchFamily="34" charset="-78"/>
                <a:cs typeface="IRANYekanFN Thin" panose="020B0506030804020204" pitchFamily="34" charset="-78"/>
              </a:defRPr>
            </a:lvl1pPr>
          </a:lstStyle>
          <a:p>
            <a:pPr lvl="0"/>
            <a:r>
              <a:rPr lang="en-US" dirty="0"/>
              <a:t>2</a:t>
            </a:r>
          </a:p>
        </p:txBody>
      </p:sp>
      <p:sp>
        <p:nvSpPr>
          <p:cNvPr id="82" name="Text Placeholder 79">
            <a:extLst>
              <a:ext uri="{FF2B5EF4-FFF2-40B4-BE49-F238E27FC236}">
                <a16:creationId xmlns:a16="http://schemas.microsoft.com/office/drawing/2014/main" id="{A12255CF-F5A7-4D49-9822-66B6542E6040}"/>
              </a:ext>
            </a:extLst>
          </p:cNvPr>
          <p:cNvSpPr>
            <a:spLocks noGrp="1"/>
          </p:cNvSpPr>
          <p:nvPr>
            <p:ph type="body" sz="quarter" idx="25" hasCustomPrompt="1"/>
          </p:nvPr>
        </p:nvSpPr>
        <p:spPr>
          <a:xfrm>
            <a:off x="9623715" y="4795601"/>
            <a:ext cx="781050" cy="755703"/>
          </a:xfrm>
          <a:prstGeom prst="rect">
            <a:avLst/>
          </a:prstGeom>
        </p:spPr>
        <p:txBody>
          <a:bodyPr/>
          <a:lstStyle>
            <a:lvl1pPr marL="0" indent="0" algn="l">
              <a:buNone/>
              <a:defRPr sz="6600">
                <a:solidFill>
                  <a:schemeClr val="tx1">
                    <a:lumMod val="50000"/>
                    <a:lumOff val="50000"/>
                  </a:schemeClr>
                </a:solidFill>
                <a:latin typeface="IRANYekanFN Thin" panose="020B0506030804020204" pitchFamily="34" charset="-78"/>
                <a:cs typeface="IRANYekanFN Thin" panose="020B0506030804020204" pitchFamily="34" charset="-78"/>
              </a:defRPr>
            </a:lvl1pPr>
          </a:lstStyle>
          <a:p>
            <a:pPr lvl="0"/>
            <a:r>
              <a:rPr lang="en-US" dirty="0"/>
              <a:t>3</a:t>
            </a:r>
          </a:p>
        </p:txBody>
      </p:sp>
      <p:sp>
        <p:nvSpPr>
          <p:cNvPr id="83" name="Text Placeholder 79">
            <a:extLst>
              <a:ext uri="{FF2B5EF4-FFF2-40B4-BE49-F238E27FC236}">
                <a16:creationId xmlns:a16="http://schemas.microsoft.com/office/drawing/2014/main" id="{285F9524-7897-45C5-AD36-BA6AF16C349E}"/>
              </a:ext>
            </a:extLst>
          </p:cNvPr>
          <p:cNvSpPr>
            <a:spLocks noGrp="1"/>
          </p:cNvSpPr>
          <p:nvPr>
            <p:ph type="body" sz="quarter" idx="26" hasCustomPrompt="1"/>
          </p:nvPr>
        </p:nvSpPr>
        <p:spPr>
          <a:xfrm>
            <a:off x="4190270" y="2410753"/>
            <a:ext cx="781050" cy="755703"/>
          </a:xfrm>
          <a:prstGeom prst="rect">
            <a:avLst/>
          </a:prstGeom>
        </p:spPr>
        <p:txBody>
          <a:bodyPr/>
          <a:lstStyle>
            <a:lvl1pPr marL="0" indent="0" algn="ctr">
              <a:buNone/>
              <a:defRPr sz="6600">
                <a:solidFill>
                  <a:schemeClr val="tx1">
                    <a:lumMod val="50000"/>
                    <a:lumOff val="50000"/>
                  </a:schemeClr>
                </a:solidFill>
                <a:latin typeface="IRANYekanFN Thin" panose="020B0506030804020204" pitchFamily="34" charset="-78"/>
                <a:cs typeface="IRANYekanFN Thin" panose="020B0506030804020204" pitchFamily="34" charset="-78"/>
              </a:defRPr>
            </a:lvl1pPr>
          </a:lstStyle>
          <a:p>
            <a:pPr lvl="0"/>
            <a:r>
              <a:rPr lang="en-US" dirty="0"/>
              <a:t>4</a:t>
            </a:r>
          </a:p>
        </p:txBody>
      </p:sp>
      <p:sp>
        <p:nvSpPr>
          <p:cNvPr id="84" name="Text Placeholder 79">
            <a:extLst>
              <a:ext uri="{FF2B5EF4-FFF2-40B4-BE49-F238E27FC236}">
                <a16:creationId xmlns:a16="http://schemas.microsoft.com/office/drawing/2014/main" id="{7274D5A8-559D-497D-B9DB-BC03DAA9C50E}"/>
              </a:ext>
            </a:extLst>
          </p:cNvPr>
          <p:cNvSpPr>
            <a:spLocks noGrp="1"/>
          </p:cNvSpPr>
          <p:nvPr>
            <p:ph type="body" sz="quarter" idx="27" hasCustomPrompt="1"/>
          </p:nvPr>
        </p:nvSpPr>
        <p:spPr>
          <a:xfrm>
            <a:off x="4188684" y="3602426"/>
            <a:ext cx="781050" cy="755703"/>
          </a:xfrm>
          <a:prstGeom prst="rect">
            <a:avLst/>
          </a:prstGeom>
        </p:spPr>
        <p:txBody>
          <a:bodyPr/>
          <a:lstStyle>
            <a:lvl1pPr marL="0" indent="0" algn="ctr">
              <a:buNone/>
              <a:defRPr sz="6600">
                <a:solidFill>
                  <a:schemeClr val="tx1">
                    <a:lumMod val="50000"/>
                    <a:lumOff val="50000"/>
                  </a:schemeClr>
                </a:solidFill>
                <a:latin typeface="IRANYekanFN Thin" panose="020B0506030804020204" pitchFamily="34" charset="-78"/>
                <a:cs typeface="IRANYekanFN Thin" panose="020B0506030804020204" pitchFamily="34" charset="-78"/>
              </a:defRPr>
            </a:lvl1pPr>
          </a:lstStyle>
          <a:p>
            <a:pPr lvl="0"/>
            <a:r>
              <a:rPr lang="en-US" dirty="0"/>
              <a:t>5</a:t>
            </a:r>
          </a:p>
        </p:txBody>
      </p:sp>
      <p:sp>
        <p:nvSpPr>
          <p:cNvPr id="85" name="Text Placeholder 79">
            <a:extLst>
              <a:ext uri="{FF2B5EF4-FFF2-40B4-BE49-F238E27FC236}">
                <a16:creationId xmlns:a16="http://schemas.microsoft.com/office/drawing/2014/main" id="{11B53CEC-5309-4ADF-BBE3-E4CC06C8E7A7}"/>
              </a:ext>
            </a:extLst>
          </p:cNvPr>
          <p:cNvSpPr>
            <a:spLocks noGrp="1"/>
          </p:cNvSpPr>
          <p:nvPr>
            <p:ph type="body" sz="quarter" idx="28" hasCustomPrompt="1"/>
          </p:nvPr>
        </p:nvSpPr>
        <p:spPr>
          <a:xfrm>
            <a:off x="4188684" y="4795601"/>
            <a:ext cx="781050" cy="755703"/>
          </a:xfrm>
          <a:prstGeom prst="rect">
            <a:avLst/>
          </a:prstGeom>
        </p:spPr>
        <p:txBody>
          <a:bodyPr/>
          <a:lstStyle>
            <a:lvl1pPr marL="0" indent="0" algn="ctr">
              <a:buNone/>
              <a:defRPr sz="6600">
                <a:solidFill>
                  <a:schemeClr val="tx1">
                    <a:lumMod val="50000"/>
                    <a:lumOff val="50000"/>
                  </a:schemeClr>
                </a:solidFill>
                <a:latin typeface="IRANYekanFN Thin" panose="020B0506030804020204" pitchFamily="34" charset="-78"/>
                <a:cs typeface="IRANYekanFN Thin" panose="020B0506030804020204" pitchFamily="34" charset="-78"/>
              </a:defRPr>
            </a:lvl1pPr>
          </a:lstStyle>
          <a:p>
            <a:pPr lvl="0"/>
            <a:r>
              <a:rPr lang="en-US" dirty="0"/>
              <a:t>6</a:t>
            </a:r>
          </a:p>
        </p:txBody>
      </p:sp>
      <p:sp>
        <p:nvSpPr>
          <p:cNvPr id="86" name="Text Placeholder 14">
            <a:extLst>
              <a:ext uri="{FF2B5EF4-FFF2-40B4-BE49-F238E27FC236}">
                <a16:creationId xmlns:a16="http://schemas.microsoft.com/office/drawing/2014/main" id="{29EC1A77-685B-44CD-BE7B-44064D18379D}"/>
              </a:ext>
            </a:extLst>
          </p:cNvPr>
          <p:cNvSpPr>
            <a:spLocks noGrp="1"/>
          </p:cNvSpPr>
          <p:nvPr>
            <p:ph type="body" sz="quarter" idx="29" hasCustomPrompt="1"/>
          </p:nvPr>
        </p:nvSpPr>
        <p:spPr>
          <a:xfrm>
            <a:off x="3487883" y="666312"/>
            <a:ext cx="4297363" cy="575114"/>
          </a:xfrm>
          <a:prstGeom prst="rect">
            <a:avLst/>
          </a:prstGeom>
        </p:spPr>
        <p:txBody>
          <a:bodyPr>
            <a:normAutofit/>
          </a:bodyPr>
          <a:lstStyle>
            <a:lvl1pPr marL="0" indent="0" algn="ct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87" name="Rectangle: Rounded Corners 86">
            <a:extLst>
              <a:ext uri="{FF2B5EF4-FFF2-40B4-BE49-F238E27FC236}">
                <a16:creationId xmlns:a16="http://schemas.microsoft.com/office/drawing/2014/main" id="{1805E549-6429-4978-B2D1-9E1218D0D9F8}"/>
              </a:ext>
            </a:extLst>
          </p:cNvPr>
          <p:cNvSpPr/>
          <p:nvPr userDrawn="1"/>
        </p:nvSpPr>
        <p:spPr>
          <a:xfrm>
            <a:off x="5368151" y="1241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07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14CF2B-6518-4F64-9EE1-77A3A883C5D5}"/>
              </a:ext>
            </a:extLst>
          </p:cNvPr>
          <p:cNvSpPr>
            <a:spLocks noGrp="1"/>
          </p:cNvSpPr>
          <p:nvPr>
            <p:ph type="sldNum" sz="quarter" idx="10"/>
          </p:nvPr>
        </p:nvSpPr>
        <p:spPr/>
        <p:txBody>
          <a:bodyPr/>
          <a:lstStyle/>
          <a:p>
            <a:fld id="{8C79D4D9-58BD-4802-A510-61205A77829C}" type="slidenum">
              <a:rPr lang="en-US" smtClean="0"/>
              <a:pPr/>
              <a:t>‹#›</a:t>
            </a:fld>
            <a:endParaRPr lang="en-US" dirty="0"/>
          </a:p>
        </p:txBody>
      </p:sp>
      <p:pic>
        <p:nvPicPr>
          <p:cNvPr id="2" name="Picture 1">
            <a:extLst>
              <a:ext uri="{FF2B5EF4-FFF2-40B4-BE49-F238E27FC236}">
                <a16:creationId xmlns:a16="http://schemas.microsoft.com/office/drawing/2014/main" id="{F1D93159-25D7-43EE-A07D-262B45251B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Tree>
    <p:extLst>
      <p:ext uri="{BB962C8B-B14F-4D97-AF65-F5344CB8AC3E}">
        <p14:creationId xmlns:p14="http://schemas.microsoft.com/office/powerpoint/2010/main" val="112651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14CF2B-6518-4F64-9EE1-77A3A883C5D5}"/>
              </a:ext>
            </a:extLst>
          </p:cNvPr>
          <p:cNvSpPr>
            <a:spLocks noGrp="1"/>
          </p:cNvSpPr>
          <p:nvPr>
            <p:ph type="sldNum" sz="quarter" idx="10"/>
          </p:nvPr>
        </p:nvSpPr>
        <p:spPr/>
        <p:txBody>
          <a:bodyPr/>
          <a:lstStyle/>
          <a:p>
            <a:fld id="{8C79D4D9-58BD-4802-A510-61205A77829C}" type="slidenum">
              <a:rPr lang="en-US" smtClean="0"/>
              <a:pPr/>
              <a:t>‹#›</a:t>
            </a:fld>
            <a:endParaRPr lang="en-US" dirty="0"/>
          </a:p>
        </p:txBody>
      </p:sp>
      <p:pic>
        <p:nvPicPr>
          <p:cNvPr id="2" name="Picture 1">
            <a:extLst>
              <a:ext uri="{FF2B5EF4-FFF2-40B4-BE49-F238E27FC236}">
                <a16:creationId xmlns:a16="http://schemas.microsoft.com/office/drawing/2014/main" id="{F1D93159-25D7-43EE-A07D-262B45251B0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pic>
        <p:nvPicPr>
          <p:cNvPr id="4" name="Picture 3">
            <a:extLst>
              <a:ext uri="{FF2B5EF4-FFF2-40B4-BE49-F238E27FC236}">
                <a16:creationId xmlns:a16="http://schemas.microsoft.com/office/drawing/2014/main" id="{D0DBDCDF-2DA1-465B-A4DA-E3A0041B9F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72394" y="2205578"/>
            <a:ext cx="2443954" cy="2443954"/>
          </a:xfrm>
          <a:prstGeom prst="rect">
            <a:avLst/>
          </a:prstGeom>
        </p:spPr>
      </p:pic>
      <p:pic>
        <p:nvPicPr>
          <p:cNvPr id="8" name="Picture 7">
            <a:extLst>
              <a:ext uri="{FF2B5EF4-FFF2-40B4-BE49-F238E27FC236}">
                <a16:creationId xmlns:a16="http://schemas.microsoft.com/office/drawing/2014/main" id="{63FD2E85-C175-4800-B9ED-B3FEC177371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87220" y="1155163"/>
            <a:ext cx="2036066" cy="2036066"/>
          </a:xfrm>
          <a:prstGeom prst="rect">
            <a:avLst/>
          </a:prstGeom>
        </p:spPr>
      </p:pic>
      <p:pic>
        <p:nvPicPr>
          <p:cNvPr id="10" name="Picture 9">
            <a:extLst>
              <a:ext uri="{FF2B5EF4-FFF2-40B4-BE49-F238E27FC236}">
                <a16:creationId xmlns:a16="http://schemas.microsoft.com/office/drawing/2014/main" id="{8AC665C8-16CF-46EA-8256-3F2E0873D07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85194" y="3663880"/>
            <a:ext cx="2036066" cy="2036066"/>
          </a:xfrm>
          <a:prstGeom prst="rect">
            <a:avLst/>
          </a:prstGeom>
        </p:spPr>
      </p:pic>
      <p:sp>
        <p:nvSpPr>
          <p:cNvPr id="11" name="Title 1">
            <a:extLst>
              <a:ext uri="{FF2B5EF4-FFF2-40B4-BE49-F238E27FC236}">
                <a16:creationId xmlns:a16="http://schemas.microsoft.com/office/drawing/2014/main" id="{CC647ED5-8A13-4FAE-8F69-077179F43397}"/>
              </a:ext>
            </a:extLst>
          </p:cNvPr>
          <p:cNvSpPr>
            <a:spLocks noGrp="1"/>
          </p:cNvSpPr>
          <p:nvPr>
            <p:ph type="title" hasCustomPrompt="1"/>
          </p:nvPr>
        </p:nvSpPr>
        <p:spPr>
          <a:xfrm>
            <a:off x="5765800" y="3373550"/>
            <a:ext cx="5101809" cy="555862"/>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algn="r" rtl="1">
              <a:defRPr sz="3000" b="0">
                <a:latin typeface="IRANYekanFN ExtraBold" panose="020B0506030804020204" pitchFamily="34" charset="-78"/>
                <a:cs typeface="IRANYekanFN ExtraBold" panose="020B0506030804020204" pitchFamily="34" charset="-78"/>
              </a:defRPr>
            </a:lvl1pPr>
          </a:lstStyle>
          <a:p>
            <a:r>
              <a:rPr lang="fa-IR" dirty="0"/>
              <a:t>محدوده نوشتن عنوان</a:t>
            </a:r>
            <a:endParaRPr lang="en-US" dirty="0"/>
          </a:p>
        </p:txBody>
      </p:sp>
      <p:sp>
        <p:nvSpPr>
          <p:cNvPr id="12" name="Text Placeholder 13">
            <a:extLst>
              <a:ext uri="{FF2B5EF4-FFF2-40B4-BE49-F238E27FC236}">
                <a16:creationId xmlns:a16="http://schemas.microsoft.com/office/drawing/2014/main" id="{D40854AB-8C03-4BCB-AE15-1D451495EE9F}"/>
              </a:ext>
            </a:extLst>
          </p:cNvPr>
          <p:cNvSpPr>
            <a:spLocks noGrp="1"/>
          </p:cNvSpPr>
          <p:nvPr>
            <p:ph type="body" sz="quarter" idx="12" hasCustomPrompt="1"/>
          </p:nvPr>
        </p:nvSpPr>
        <p:spPr>
          <a:xfrm>
            <a:off x="5765800" y="4196011"/>
            <a:ext cx="5101809" cy="1608253"/>
          </a:xfrm>
          <a:prstGeom prst="rect">
            <a:avLst/>
          </a:prstGeom>
        </p:spPr>
        <p:txBody>
          <a:bodyPr>
            <a:noAutofit/>
          </a:bodyPr>
          <a:lstStyle>
            <a:lvl1pPr marL="0" indent="0" algn="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3" name="Rectangle: Rounded Corners 12">
            <a:extLst>
              <a:ext uri="{FF2B5EF4-FFF2-40B4-BE49-F238E27FC236}">
                <a16:creationId xmlns:a16="http://schemas.microsoft.com/office/drawing/2014/main" id="{AD17174C-85E0-4BD8-AB23-DE3FD8602AA9}"/>
              </a:ext>
            </a:extLst>
          </p:cNvPr>
          <p:cNvSpPr/>
          <p:nvPr userDrawn="1"/>
        </p:nvSpPr>
        <p:spPr>
          <a:xfrm>
            <a:off x="10248310" y="39351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3">
            <a:extLst>
              <a:ext uri="{FF2B5EF4-FFF2-40B4-BE49-F238E27FC236}">
                <a16:creationId xmlns:a16="http://schemas.microsoft.com/office/drawing/2014/main" id="{993026E6-13E9-45AC-819A-ED5629B915B4}"/>
              </a:ext>
            </a:extLst>
          </p:cNvPr>
          <p:cNvSpPr>
            <a:spLocks noGrp="1"/>
          </p:cNvSpPr>
          <p:nvPr>
            <p:ph type="body" sz="quarter" idx="13" hasCustomPrompt="1"/>
          </p:nvPr>
        </p:nvSpPr>
        <p:spPr>
          <a:xfrm>
            <a:off x="1418041" y="2276285"/>
            <a:ext cx="1574425" cy="819460"/>
          </a:xfrm>
          <a:prstGeom prst="rect">
            <a:avLst/>
          </a:prstGeom>
        </p:spPr>
        <p:txBody>
          <a:bodyPr>
            <a:noAutofit/>
          </a:bodyPr>
          <a:lstStyle>
            <a:lvl1pPr marL="0" indent="0" algn="ctr" rtl="1">
              <a:buNone/>
              <a:defRPr sz="1200">
                <a:solidFill>
                  <a:schemeClr val="tx1">
                    <a:lumMod val="65000"/>
                    <a:lumOff val="35000"/>
                  </a:schemeClr>
                </a:solidFill>
                <a:latin typeface="IRANYekanFN Light" panose="020B0506030804020204" pitchFamily="34" charset="-78"/>
                <a:cs typeface="IRANYekanFN Light" panose="020B0506030804020204" pitchFamily="34" charset="-78"/>
              </a:defRPr>
            </a:lvl1pPr>
          </a:lstStyle>
          <a:p>
            <a:pPr lvl="0"/>
            <a:r>
              <a:rPr lang="fa-IR" dirty="0"/>
              <a:t>نوشتن توضیحات</a:t>
            </a:r>
            <a:endParaRPr lang="en-US" dirty="0"/>
          </a:p>
        </p:txBody>
      </p:sp>
      <p:sp>
        <p:nvSpPr>
          <p:cNvPr id="16" name="Text Placeholder 13">
            <a:extLst>
              <a:ext uri="{FF2B5EF4-FFF2-40B4-BE49-F238E27FC236}">
                <a16:creationId xmlns:a16="http://schemas.microsoft.com/office/drawing/2014/main" id="{91AA787D-9443-48E5-A67A-DDA57AD36D53}"/>
              </a:ext>
            </a:extLst>
          </p:cNvPr>
          <p:cNvSpPr>
            <a:spLocks noGrp="1"/>
          </p:cNvSpPr>
          <p:nvPr>
            <p:ph type="body" sz="quarter" idx="36" hasCustomPrompt="1"/>
          </p:nvPr>
        </p:nvSpPr>
        <p:spPr>
          <a:xfrm>
            <a:off x="2841327" y="3470402"/>
            <a:ext cx="1906089" cy="819460"/>
          </a:xfrm>
          <a:prstGeom prst="rect">
            <a:avLst/>
          </a:prstGeom>
        </p:spPr>
        <p:txBody>
          <a:bodyPr>
            <a:noAutofit/>
          </a:bodyPr>
          <a:lstStyle>
            <a:lvl1pPr marL="0" indent="0" algn="ctr" rtl="1">
              <a:buNone/>
              <a:defRPr sz="12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7" name="Text Placeholder 71">
            <a:extLst>
              <a:ext uri="{FF2B5EF4-FFF2-40B4-BE49-F238E27FC236}">
                <a16:creationId xmlns:a16="http://schemas.microsoft.com/office/drawing/2014/main" id="{BD552054-7242-4DFB-9480-5332885C309E}"/>
              </a:ext>
            </a:extLst>
          </p:cNvPr>
          <p:cNvSpPr>
            <a:spLocks noGrp="1"/>
          </p:cNvSpPr>
          <p:nvPr>
            <p:ph type="body" sz="quarter" idx="37" hasCustomPrompt="1"/>
          </p:nvPr>
        </p:nvSpPr>
        <p:spPr>
          <a:xfrm>
            <a:off x="2606127" y="3097381"/>
            <a:ext cx="2376488" cy="307138"/>
          </a:xfrm>
          <a:prstGeom prst="rect">
            <a:avLst/>
          </a:prstGeom>
        </p:spPr>
        <p:txBody>
          <a:bodyPr/>
          <a:lstStyle>
            <a:lvl1pPr marL="0" indent="0" algn="ctr">
              <a:buNone/>
              <a:defRPr sz="1600">
                <a:solidFill>
                  <a:schemeClr val="bg1"/>
                </a:solidFill>
                <a:latin typeface="IRANYekanFN ExtraBold" panose="020B0506030804020204" pitchFamily="34" charset="-78"/>
                <a:cs typeface="IRANYekanFN ExtraBold" panose="020B0506030804020204" pitchFamily="34" charset="-78"/>
              </a:defRPr>
            </a:lvl1pPr>
          </a:lstStyle>
          <a:p>
            <a:pPr lvl="0"/>
            <a:r>
              <a:rPr lang="fa-IR" dirty="0"/>
              <a:t>نوشتن عنوان</a:t>
            </a:r>
            <a:endParaRPr lang="en-US" dirty="0"/>
          </a:p>
        </p:txBody>
      </p:sp>
      <p:sp>
        <p:nvSpPr>
          <p:cNvPr id="20" name="Text Placeholder 13">
            <a:extLst>
              <a:ext uri="{FF2B5EF4-FFF2-40B4-BE49-F238E27FC236}">
                <a16:creationId xmlns:a16="http://schemas.microsoft.com/office/drawing/2014/main" id="{648637A5-759C-4724-9474-52B14BBB5F09}"/>
              </a:ext>
            </a:extLst>
          </p:cNvPr>
          <p:cNvSpPr>
            <a:spLocks noGrp="1"/>
          </p:cNvSpPr>
          <p:nvPr>
            <p:ph type="body" sz="quarter" idx="38" hasCustomPrompt="1"/>
          </p:nvPr>
        </p:nvSpPr>
        <p:spPr>
          <a:xfrm>
            <a:off x="1283963" y="4402300"/>
            <a:ext cx="1838528" cy="304771"/>
          </a:xfrm>
          <a:prstGeom prst="rect">
            <a:avLst/>
          </a:prstGeom>
        </p:spPr>
        <p:txBody>
          <a:bodyPr>
            <a:noAutofit/>
          </a:bodyPr>
          <a:lstStyle>
            <a:lvl1pPr marL="0" indent="0" algn="ctr" rtl="1">
              <a:buNone/>
              <a:defRPr sz="14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نوشتن عنوان</a:t>
            </a:r>
            <a:endParaRPr lang="en-US" dirty="0"/>
          </a:p>
        </p:txBody>
      </p:sp>
      <p:sp>
        <p:nvSpPr>
          <p:cNvPr id="21" name="Text Placeholder 13">
            <a:extLst>
              <a:ext uri="{FF2B5EF4-FFF2-40B4-BE49-F238E27FC236}">
                <a16:creationId xmlns:a16="http://schemas.microsoft.com/office/drawing/2014/main" id="{F8F3E3DF-DD2B-4C40-9AC4-67EA9D5B4811}"/>
              </a:ext>
            </a:extLst>
          </p:cNvPr>
          <p:cNvSpPr>
            <a:spLocks noGrp="1"/>
          </p:cNvSpPr>
          <p:nvPr>
            <p:ph type="body" sz="quarter" idx="39" hasCustomPrompt="1"/>
          </p:nvPr>
        </p:nvSpPr>
        <p:spPr>
          <a:xfrm>
            <a:off x="1285989" y="1929370"/>
            <a:ext cx="1838528" cy="304771"/>
          </a:xfrm>
          <a:prstGeom prst="rect">
            <a:avLst/>
          </a:prstGeom>
        </p:spPr>
        <p:txBody>
          <a:bodyPr>
            <a:noAutofit/>
          </a:bodyPr>
          <a:lstStyle>
            <a:lvl1pPr marL="0" indent="0" algn="ctr" rtl="1">
              <a:buNone/>
              <a:defRPr sz="14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نوشتن عنوان</a:t>
            </a:r>
            <a:endParaRPr lang="en-US" dirty="0"/>
          </a:p>
        </p:txBody>
      </p:sp>
      <p:sp>
        <p:nvSpPr>
          <p:cNvPr id="22" name="Text Placeholder 13">
            <a:extLst>
              <a:ext uri="{FF2B5EF4-FFF2-40B4-BE49-F238E27FC236}">
                <a16:creationId xmlns:a16="http://schemas.microsoft.com/office/drawing/2014/main" id="{CDF83F3B-02BB-4E26-96FB-26586353128B}"/>
              </a:ext>
            </a:extLst>
          </p:cNvPr>
          <p:cNvSpPr>
            <a:spLocks noGrp="1"/>
          </p:cNvSpPr>
          <p:nvPr>
            <p:ph type="body" sz="quarter" idx="40" hasCustomPrompt="1"/>
          </p:nvPr>
        </p:nvSpPr>
        <p:spPr>
          <a:xfrm>
            <a:off x="1416015" y="4742463"/>
            <a:ext cx="1574425" cy="819460"/>
          </a:xfrm>
          <a:prstGeom prst="rect">
            <a:avLst/>
          </a:prstGeom>
        </p:spPr>
        <p:txBody>
          <a:bodyPr>
            <a:noAutofit/>
          </a:bodyPr>
          <a:lstStyle>
            <a:lvl1pPr marL="0" indent="0" algn="ctr" rtl="1">
              <a:buNone/>
              <a:defRPr sz="1200">
                <a:solidFill>
                  <a:schemeClr val="tx1">
                    <a:lumMod val="65000"/>
                    <a:lumOff val="35000"/>
                  </a:schemeClr>
                </a:solidFill>
                <a:latin typeface="IRANYekanFN Light" panose="020B0506030804020204" pitchFamily="34" charset="-78"/>
                <a:cs typeface="IRANYekanFN Light" panose="020B0506030804020204" pitchFamily="34" charset="-78"/>
              </a:defRPr>
            </a:lvl1pPr>
          </a:lstStyle>
          <a:p>
            <a:pPr lvl="0"/>
            <a:r>
              <a:rPr lang="fa-IR" dirty="0"/>
              <a:t>نوشتن توضیحات</a:t>
            </a:r>
            <a:endParaRPr lang="en-US" dirty="0"/>
          </a:p>
        </p:txBody>
      </p:sp>
      <p:sp>
        <p:nvSpPr>
          <p:cNvPr id="24" name="Text Placeholder 2">
            <a:extLst>
              <a:ext uri="{FF2B5EF4-FFF2-40B4-BE49-F238E27FC236}">
                <a16:creationId xmlns:a16="http://schemas.microsoft.com/office/drawing/2014/main" id="{37F1385B-8A96-4028-BF99-DBBDD824053A}"/>
              </a:ext>
            </a:extLst>
          </p:cNvPr>
          <p:cNvSpPr>
            <a:spLocks noGrp="1"/>
          </p:cNvSpPr>
          <p:nvPr>
            <p:ph type="body" sz="quarter" idx="31" hasCustomPrompt="1"/>
          </p:nvPr>
        </p:nvSpPr>
        <p:spPr>
          <a:xfrm>
            <a:off x="3446890" y="2517915"/>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5" name="Text Placeholder 2">
            <a:extLst>
              <a:ext uri="{FF2B5EF4-FFF2-40B4-BE49-F238E27FC236}">
                <a16:creationId xmlns:a16="http://schemas.microsoft.com/office/drawing/2014/main" id="{DF9C0D0C-D4B7-4CB3-910D-50966C26E248}"/>
              </a:ext>
            </a:extLst>
          </p:cNvPr>
          <p:cNvSpPr>
            <a:spLocks noGrp="1"/>
          </p:cNvSpPr>
          <p:nvPr>
            <p:ph type="body" sz="quarter" idx="32" hasCustomPrompt="1"/>
          </p:nvPr>
        </p:nvSpPr>
        <p:spPr>
          <a:xfrm>
            <a:off x="1855746" y="1430328"/>
            <a:ext cx="694961" cy="461409"/>
          </a:xfrm>
          <a:prstGeom prst="rect">
            <a:avLst/>
          </a:prstGeom>
        </p:spPr>
        <p:txBody>
          <a:bodyPr>
            <a:noAutofit/>
          </a:bodyPr>
          <a:lstStyle>
            <a:lvl1pPr marL="0" indent="0" algn="ctr">
              <a:lnSpc>
                <a:spcPct val="100000"/>
              </a:lnSpc>
              <a:spcBef>
                <a:spcPts val="0"/>
              </a:spcBef>
              <a:buNone/>
              <a:defRPr sz="1100">
                <a:solidFill>
                  <a:srgbClr val="30C4C4"/>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6" name="Text Placeholder 2">
            <a:extLst>
              <a:ext uri="{FF2B5EF4-FFF2-40B4-BE49-F238E27FC236}">
                <a16:creationId xmlns:a16="http://schemas.microsoft.com/office/drawing/2014/main" id="{8F480305-19E2-4EA3-AB3D-1208A663D266}"/>
              </a:ext>
            </a:extLst>
          </p:cNvPr>
          <p:cNvSpPr>
            <a:spLocks noGrp="1"/>
          </p:cNvSpPr>
          <p:nvPr>
            <p:ph type="body" sz="quarter" idx="33" hasCustomPrompt="1"/>
          </p:nvPr>
        </p:nvSpPr>
        <p:spPr>
          <a:xfrm>
            <a:off x="1862304" y="3900115"/>
            <a:ext cx="694961" cy="461409"/>
          </a:xfrm>
          <a:prstGeom prst="rect">
            <a:avLst/>
          </a:prstGeom>
        </p:spPr>
        <p:txBody>
          <a:bodyPr>
            <a:noAutofit/>
          </a:bodyPr>
          <a:lstStyle>
            <a:lvl1pPr marL="0" indent="0" algn="ctr">
              <a:lnSpc>
                <a:spcPct val="100000"/>
              </a:lnSpc>
              <a:spcBef>
                <a:spcPts val="0"/>
              </a:spcBef>
              <a:buNone/>
              <a:defRPr sz="1100">
                <a:solidFill>
                  <a:srgbClr val="30C4C4"/>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553171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14CF2B-6518-4F64-9EE1-77A3A883C5D5}"/>
              </a:ext>
            </a:extLst>
          </p:cNvPr>
          <p:cNvSpPr>
            <a:spLocks noGrp="1"/>
          </p:cNvSpPr>
          <p:nvPr>
            <p:ph type="sldNum" sz="quarter" idx="10"/>
          </p:nvPr>
        </p:nvSpPr>
        <p:spPr/>
        <p:txBody>
          <a:bodyPr/>
          <a:lstStyle/>
          <a:p>
            <a:fld id="{8C79D4D9-58BD-4802-A510-61205A77829C}" type="slidenum">
              <a:rPr lang="en-US" smtClean="0"/>
              <a:pPr/>
              <a:t>‹#›</a:t>
            </a:fld>
            <a:endParaRPr lang="en-US" dirty="0"/>
          </a:p>
        </p:txBody>
      </p:sp>
      <p:pic>
        <p:nvPicPr>
          <p:cNvPr id="2" name="Picture 1">
            <a:extLst>
              <a:ext uri="{FF2B5EF4-FFF2-40B4-BE49-F238E27FC236}">
                <a16:creationId xmlns:a16="http://schemas.microsoft.com/office/drawing/2014/main" id="{5BAF6BF1-AAEA-483F-90A0-153C0C7F50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4E68E6D8-0434-47E8-BBC5-E9EAEC00B5C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98"/>
            <a:ext cx="12192000" cy="6857603"/>
          </a:xfrm>
          <a:prstGeom prst="rect">
            <a:avLst/>
          </a:prstGeom>
        </p:spPr>
      </p:pic>
      <p:sp>
        <p:nvSpPr>
          <p:cNvPr id="12" name="Rectangle 11">
            <a:extLst>
              <a:ext uri="{FF2B5EF4-FFF2-40B4-BE49-F238E27FC236}">
                <a16:creationId xmlns:a16="http://schemas.microsoft.com/office/drawing/2014/main" id="{47E2D786-4264-41C0-83F5-D1FBA83DC585}"/>
              </a:ext>
            </a:extLst>
          </p:cNvPr>
          <p:cNvSpPr/>
          <p:nvPr userDrawn="1"/>
        </p:nvSpPr>
        <p:spPr>
          <a:xfrm>
            <a:off x="-9526" y="-1"/>
            <a:ext cx="12201525" cy="6858001"/>
          </a:xfrm>
          <a:prstGeom prst="rect">
            <a:avLst/>
          </a:prstGeom>
          <a:solidFill>
            <a:srgbClr val="18A7B5">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4B0A16B-56C5-4DAC-85E4-2F36874E314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3646" y="440826"/>
            <a:ext cx="11484864" cy="5697967"/>
          </a:xfrm>
          <a:prstGeom prst="rect">
            <a:avLst/>
          </a:prstGeom>
        </p:spPr>
      </p:pic>
      <p:sp>
        <p:nvSpPr>
          <p:cNvPr id="16" name="Title 1">
            <a:extLst>
              <a:ext uri="{FF2B5EF4-FFF2-40B4-BE49-F238E27FC236}">
                <a16:creationId xmlns:a16="http://schemas.microsoft.com/office/drawing/2014/main" id="{1BEB92F7-E2B4-4014-A412-1EB5CD5D3763}"/>
              </a:ext>
            </a:extLst>
          </p:cNvPr>
          <p:cNvSpPr txBox="1">
            <a:spLocks/>
          </p:cNvSpPr>
          <p:nvPr userDrawn="1"/>
        </p:nvSpPr>
        <p:spPr>
          <a:xfrm>
            <a:off x="3098800" y="2452039"/>
            <a:ext cx="5994400" cy="2221561"/>
          </a:xfrm>
          <a:prstGeom prst="rect">
            <a:avLst/>
          </a:prstGeom>
        </p:spPr>
        <p:txBody>
          <a:bodyPr>
            <a:noAutofit/>
          </a:bodyPr>
          <a:lstStyle>
            <a:lvl1pPr algn="r" defTabSz="914400" rtl="1" eaLnBrk="1" latinLnBrk="0" hangingPunct="1">
              <a:lnSpc>
                <a:spcPct val="90000"/>
              </a:lnSpc>
              <a:spcBef>
                <a:spcPct val="0"/>
              </a:spcBef>
              <a:buNone/>
              <a:defRPr sz="4400" kern="1200" baseline="0">
                <a:solidFill>
                  <a:schemeClr val="tx1"/>
                </a:solidFill>
                <a:latin typeface="+mj-lt"/>
                <a:ea typeface="+mj-ea"/>
                <a:cs typeface="B Yekan" panose="00000400000000000000" pitchFamily="2" charset="-78"/>
              </a:defRPr>
            </a:lvl1pPr>
          </a:lstStyle>
          <a:p>
            <a:pPr algn="ctr"/>
            <a:r>
              <a:rPr lang="fa-IR" spc="-150" dirty="0">
                <a:solidFill>
                  <a:schemeClr val="bg1"/>
                </a:solidFill>
                <a:latin typeface="IRANYekan Thin" panose="020B0506030804020204" pitchFamily="34" charset="-78"/>
                <a:cs typeface="IRANYekan Thin" panose="020B0506030804020204" pitchFamily="34" charset="-78"/>
              </a:rPr>
              <a:t>از توجه شما</a:t>
            </a:r>
          </a:p>
          <a:p>
            <a:pPr algn="ctr"/>
            <a:r>
              <a:rPr lang="fa-IR" spc="-150" dirty="0">
                <a:solidFill>
                  <a:schemeClr val="bg1"/>
                </a:solidFill>
                <a:latin typeface="IRANYekan Thin" panose="020B0506030804020204" pitchFamily="34" charset="-78"/>
                <a:cs typeface="IRANYekan Thin" panose="020B0506030804020204" pitchFamily="34" charset="-78"/>
              </a:rPr>
              <a:t>سپاسگزاریم</a:t>
            </a:r>
          </a:p>
        </p:txBody>
      </p:sp>
      <p:pic>
        <p:nvPicPr>
          <p:cNvPr id="18" name="Picture 17">
            <a:extLst>
              <a:ext uri="{FF2B5EF4-FFF2-40B4-BE49-F238E27FC236}">
                <a16:creationId xmlns:a16="http://schemas.microsoft.com/office/drawing/2014/main" id="{608F36C0-B4B3-4889-89A0-9052AB59C87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745063" y="4816292"/>
            <a:ext cx="701873" cy="1121337"/>
          </a:xfrm>
          <a:prstGeom prst="rect">
            <a:avLst/>
          </a:prstGeom>
        </p:spPr>
      </p:pic>
    </p:spTree>
    <p:extLst>
      <p:ext uri="{BB962C8B-B14F-4D97-AF65-F5344CB8AC3E}">
        <p14:creationId xmlns:p14="http://schemas.microsoft.com/office/powerpoint/2010/main" val="2911643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513CA0-2E8E-4464-836E-F7F3066A84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3490" y="443484"/>
            <a:ext cx="11484864" cy="5697967"/>
          </a:xfrm>
          <a:prstGeom prst="rect">
            <a:avLst/>
          </a:prstGeom>
        </p:spPr>
      </p:pic>
      <p:sp>
        <p:nvSpPr>
          <p:cNvPr id="4" name="Rectangle 3">
            <a:extLst>
              <a:ext uri="{FF2B5EF4-FFF2-40B4-BE49-F238E27FC236}">
                <a16:creationId xmlns:a16="http://schemas.microsoft.com/office/drawing/2014/main" id="{A37EF617-0536-48EE-9605-E9F77AB2E727}"/>
              </a:ext>
            </a:extLst>
          </p:cNvPr>
          <p:cNvSpPr/>
          <p:nvPr userDrawn="1"/>
        </p:nvSpPr>
        <p:spPr>
          <a:xfrm>
            <a:off x="0" y="0"/>
            <a:ext cx="817245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B6373B4-5974-4274-BDD8-7F4A3384C21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0169" y="0"/>
            <a:ext cx="1490662" cy="6858000"/>
          </a:xfrm>
          <a:prstGeom prst="rect">
            <a:avLst/>
          </a:prstGeom>
        </p:spPr>
      </p:pic>
      <p:sp>
        <p:nvSpPr>
          <p:cNvPr id="6" name="Rectangle 5">
            <a:extLst>
              <a:ext uri="{FF2B5EF4-FFF2-40B4-BE49-F238E27FC236}">
                <a16:creationId xmlns:a16="http://schemas.microsoft.com/office/drawing/2014/main" id="{A9C51639-45B6-475F-A210-A488E0D6855D}"/>
              </a:ext>
            </a:extLst>
          </p:cNvPr>
          <p:cNvSpPr/>
          <p:nvPr userDrawn="1"/>
        </p:nvSpPr>
        <p:spPr>
          <a:xfrm>
            <a:off x="8274050" y="2158542"/>
            <a:ext cx="2355849" cy="653143"/>
          </a:xfrm>
          <a:prstGeom prst="rect">
            <a:avLst/>
          </a:prstGeom>
          <a:ln>
            <a:solidFill>
              <a:schemeClr val="bg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E9CBBB2A-7697-4D25-9B64-AB9798A67317}"/>
              </a:ext>
            </a:extLst>
          </p:cNvPr>
          <p:cNvSpPr>
            <a:spLocks noGrp="1"/>
          </p:cNvSpPr>
          <p:nvPr>
            <p:ph type="body" sz="quarter" idx="10" hasCustomPrompt="1"/>
          </p:nvPr>
        </p:nvSpPr>
        <p:spPr>
          <a:xfrm>
            <a:off x="3825483" y="530937"/>
            <a:ext cx="2200456" cy="371223"/>
          </a:xfrm>
          <a:prstGeom prst="rect">
            <a:avLst/>
          </a:prstGeom>
        </p:spPr>
        <p:txBody>
          <a:bodyPr>
            <a:normAutofit/>
          </a:bodyPr>
          <a:lstStyle>
            <a:lvl1pPr marL="0" indent="0" algn="r" rtl="1">
              <a:buNone/>
              <a:defRPr sz="1600" b="0">
                <a:latin typeface="IRANYekanFN" panose="020B0506030804020204" pitchFamily="34" charset="-78"/>
                <a:cs typeface="IRANYekanFN" panose="020B0506030804020204" pitchFamily="34" charset="-78"/>
              </a:defRPr>
            </a:lvl1pPr>
          </a:lstStyle>
          <a:p>
            <a:pPr lvl="0"/>
            <a:r>
              <a:rPr lang="fa-IR" dirty="0"/>
              <a:t>محدوده نوشتن عنوان</a:t>
            </a:r>
            <a:endParaRPr lang="en-US" dirty="0"/>
          </a:p>
        </p:txBody>
      </p:sp>
      <p:sp>
        <p:nvSpPr>
          <p:cNvPr id="8" name="Text Placeholder 2">
            <a:extLst>
              <a:ext uri="{FF2B5EF4-FFF2-40B4-BE49-F238E27FC236}">
                <a16:creationId xmlns:a16="http://schemas.microsoft.com/office/drawing/2014/main" id="{06AFD4DD-C08A-42C5-8590-CE74B520AE0D}"/>
              </a:ext>
            </a:extLst>
          </p:cNvPr>
          <p:cNvSpPr>
            <a:spLocks noGrp="1"/>
          </p:cNvSpPr>
          <p:nvPr>
            <p:ph type="body" sz="quarter" idx="11" hasCustomPrompt="1"/>
          </p:nvPr>
        </p:nvSpPr>
        <p:spPr>
          <a:xfrm>
            <a:off x="2369505" y="974421"/>
            <a:ext cx="3656434" cy="841361"/>
          </a:xfrm>
          <a:prstGeom prst="rect">
            <a:avLst/>
          </a:prstGeom>
        </p:spPr>
        <p:txBody>
          <a:bodyPr>
            <a:normAutofit/>
          </a:bodyPr>
          <a:lstStyle>
            <a:lvl1pPr marL="0" indent="0" algn="r" rtl="1">
              <a:buNone/>
              <a:defRPr sz="1200" b="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نوشن توضیحات </a:t>
            </a:r>
            <a:endParaRPr lang="en-US" dirty="0"/>
          </a:p>
        </p:txBody>
      </p:sp>
      <p:sp>
        <p:nvSpPr>
          <p:cNvPr id="9" name="Text Placeholder 2">
            <a:extLst>
              <a:ext uri="{FF2B5EF4-FFF2-40B4-BE49-F238E27FC236}">
                <a16:creationId xmlns:a16="http://schemas.microsoft.com/office/drawing/2014/main" id="{9FBB9048-7961-4050-8EF7-480850A12655}"/>
              </a:ext>
            </a:extLst>
          </p:cNvPr>
          <p:cNvSpPr>
            <a:spLocks noGrp="1"/>
          </p:cNvSpPr>
          <p:nvPr>
            <p:ph type="body" sz="quarter" idx="12" hasCustomPrompt="1"/>
          </p:nvPr>
        </p:nvSpPr>
        <p:spPr>
          <a:xfrm>
            <a:off x="3825483" y="2038311"/>
            <a:ext cx="2200456" cy="371223"/>
          </a:xfrm>
          <a:prstGeom prst="rect">
            <a:avLst/>
          </a:prstGeom>
        </p:spPr>
        <p:txBody>
          <a:bodyPr>
            <a:normAutofit/>
          </a:bodyPr>
          <a:lstStyle>
            <a:lvl1pPr marL="0" indent="0" algn="r" rtl="1">
              <a:buNone/>
              <a:defRPr sz="1600" b="0">
                <a:latin typeface="IRANYekanFN" panose="020B0506030804020204" pitchFamily="34" charset="-78"/>
                <a:cs typeface="IRANYekanFN" panose="020B0506030804020204" pitchFamily="34" charset="-78"/>
              </a:defRPr>
            </a:lvl1pPr>
          </a:lstStyle>
          <a:p>
            <a:pPr lvl="0"/>
            <a:r>
              <a:rPr lang="fa-IR" dirty="0"/>
              <a:t>محدوده نوشتن عنوان</a:t>
            </a:r>
            <a:endParaRPr lang="en-US" dirty="0"/>
          </a:p>
        </p:txBody>
      </p:sp>
      <p:sp>
        <p:nvSpPr>
          <p:cNvPr id="10" name="Text Placeholder 2">
            <a:extLst>
              <a:ext uri="{FF2B5EF4-FFF2-40B4-BE49-F238E27FC236}">
                <a16:creationId xmlns:a16="http://schemas.microsoft.com/office/drawing/2014/main" id="{84371C7B-11D1-4429-B41B-4AC15601440A}"/>
              </a:ext>
            </a:extLst>
          </p:cNvPr>
          <p:cNvSpPr>
            <a:spLocks noGrp="1"/>
          </p:cNvSpPr>
          <p:nvPr>
            <p:ph type="body" sz="quarter" idx="13" hasCustomPrompt="1"/>
          </p:nvPr>
        </p:nvSpPr>
        <p:spPr>
          <a:xfrm>
            <a:off x="2369505" y="2481795"/>
            <a:ext cx="3656434" cy="841361"/>
          </a:xfrm>
          <a:prstGeom prst="rect">
            <a:avLst/>
          </a:prstGeom>
        </p:spPr>
        <p:txBody>
          <a:bodyPr>
            <a:normAutofit/>
          </a:bodyPr>
          <a:lstStyle>
            <a:lvl1pPr marL="0" indent="0" algn="r" rtl="1">
              <a:buNone/>
              <a:defRPr sz="1200" b="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نوشن توضیحات </a:t>
            </a:r>
            <a:endParaRPr lang="en-US" dirty="0"/>
          </a:p>
        </p:txBody>
      </p:sp>
      <p:sp>
        <p:nvSpPr>
          <p:cNvPr id="11" name="Text Placeholder 2">
            <a:extLst>
              <a:ext uri="{FF2B5EF4-FFF2-40B4-BE49-F238E27FC236}">
                <a16:creationId xmlns:a16="http://schemas.microsoft.com/office/drawing/2014/main" id="{AF0574D0-3FB8-4B22-9612-D14CC43B1A83}"/>
              </a:ext>
            </a:extLst>
          </p:cNvPr>
          <p:cNvSpPr>
            <a:spLocks noGrp="1"/>
          </p:cNvSpPr>
          <p:nvPr>
            <p:ph type="body" sz="quarter" idx="14" hasCustomPrompt="1"/>
          </p:nvPr>
        </p:nvSpPr>
        <p:spPr>
          <a:xfrm>
            <a:off x="3825483" y="3542205"/>
            <a:ext cx="2200456" cy="371223"/>
          </a:xfrm>
          <a:prstGeom prst="rect">
            <a:avLst/>
          </a:prstGeom>
        </p:spPr>
        <p:txBody>
          <a:bodyPr>
            <a:normAutofit/>
          </a:bodyPr>
          <a:lstStyle>
            <a:lvl1pPr marL="0" indent="0" algn="r">
              <a:buNone/>
              <a:defRPr sz="1600" b="0">
                <a:latin typeface="IRANYekanFN" panose="020B0506030804020204" pitchFamily="34" charset="-78"/>
                <a:cs typeface="IRANYekanFN" panose="020B0506030804020204" pitchFamily="34" charset="-78"/>
              </a:defRPr>
            </a:lvl1pPr>
          </a:lstStyle>
          <a:p>
            <a:pPr lvl="0"/>
            <a:r>
              <a:rPr lang="fa-IR" dirty="0"/>
              <a:t>محدوده نوشتن عنوان</a:t>
            </a:r>
            <a:endParaRPr lang="en-US" dirty="0"/>
          </a:p>
        </p:txBody>
      </p:sp>
      <p:sp>
        <p:nvSpPr>
          <p:cNvPr id="12" name="Text Placeholder 2">
            <a:extLst>
              <a:ext uri="{FF2B5EF4-FFF2-40B4-BE49-F238E27FC236}">
                <a16:creationId xmlns:a16="http://schemas.microsoft.com/office/drawing/2014/main" id="{4CB86D74-23A2-46D5-8FE1-118920945153}"/>
              </a:ext>
            </a:extLst>
          </p:cNvPr>
          <p:cNvSpPr>
            <a:spLocks noGrp="1"/>
          </p:cNvSpPr>
          <p:nvPr>
            <p:ph type="body" sz="quarter" idx="15" hasCustomPrompt="1"/>
          </p:nvPr>
        </p:nvSpPr>
        <p:spPr>
          <a:xfrm>
            <a:off x="2369505" y="3985689"/>
            <a:ext cx="3656434" cy="841361"/>
          </a:xfrm>
          <a:prstGeom prst="rect">
            <a:avLst/>
          </a:prstGeom>
        </p:spPr>
        <p:txBody>
          <a:bodyPr>
            <a:normAutofit/>
          </a:bodyPr>
          <a:lstStyle>
            <a:lvl1pPr marL="0" indent="0" algn="r">
              <a:buNone/>
              <a:defRPr sz="1200" b="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نوشن توضیحات </a:t>
            </a:r>
            <a:endParaRPr lang="en-US" dirty="0"/>
          </a:p>
        </p:txBody>
      </p:sp>
      <p:sp>
        <p:nvSpPr>
          <p:cNvPr id="13" name="Text Placeholder 2">
            <a:extLst>
              <a:ext uri="{FF2B5EF4-FFF2-40B4-BE49-F238E27FC236}">
                <a16:creationId xmlns:a16="http://schemas.microsoft.com/office/drawing/2014/main" id="{216D8656-4EFE-4CF8-A1B3-6F5F1E12117B}"/>
              </a:ext>
            </a:extLst>
          </p:cNvPr>
          <p:cNvSpPr>
            <a:spLocks noGrp="1"/>
          </p:cNvSpPr>
          <p:nvPr>
            <p:ph type="body" sz="quarter" idx="16" hasCustomPrompt="1"/>
          </p:nvPr>
        </p:nvSpPr>
        <p:spPr>
          <a:xfrm>
            <a:off x="3825483" y="5074520"/>
            <a:ext cx="2200456" cy="371223"/>
          </a:xfrm>
          <a:prstGeom prst="rect">
            <a:avLst/>
          </a:prstGeom>
        </p:spPr>
        <p:txBody>
          <a:bodyPr>
            <a:normAutofit/>
          </a:bodyPr>
          <a:lstStyle>
            <a:lvl1pPr marL="0" indent="0" algn="r">
              <a:buNone/>
              <a:defRPr sz="1600" b="0">
                <a:latin typeface="IRANYekanFN" panose="020B0506030804020204" pitchFamily="34" charset="-78"/>
                <a:cs typeface="IRANYekanFN" panose="020B0506030804020204" pitchFamily="34" charset="-78"/>
              </a:defRPr>
            </a:lvl1pPr>
          </a:lstStyle>
          <a:p>
            <a:pPr lvl="0"/>
            <a:r>
              <a:rPr lang="fa-IR" dirty="0"/>
              <a:t>محدوده نوشتن عنوان</a:t>
            </a:r>
            <a:endParaRPr lang="en-US" dirty="0"/>
          </a:p>
        </p:txBody>
      </p:sp>
      <p:sp>
        <p:nvSpPr>
          <p:cNvPr id="14" name="Text Placeholder 2">
            <a:extLst>
              <a:ext uri="{FF2B5EF4-FFF2-40B4-BE49-F238E27FC236}">
                <a16:creationId xmlns:a16="http://schemas.microsoft.com/office/drawing/2014/main" id="{1705BB79-9041-46A9-9F8D-D40F7D3BEDDE}"/>
              </a:ext>
            </a:extLst>
          </p:cNvPr>
          <p:cNvSpPr>
            <a:spLocks noGrp="1"/>
          </p:cNvSpPr>
          <p:nvPr>
            <p:ph type="body" sz="quarter" idx="17" hasCustomPrompt="1"/>
          </p:nvPr>
        </p:nvSpPr>
        <p:spPr>
          <a:xfrm>
            <a:off x="2369505" y="5518004"/>
            <a:ext cx="3656434" cy="841361"/>
          </a:xfrm>
          <a:prstGeom prst="rect">
            <a:avLst/>
          </a:prstGeom>
        </p:spPr>
        <p:txBody>
          <a:bodyPr>
            <a:normAutofit/>
          </a:bodyPr>
          <a:lstStyle>
            <a:lvl1pPr marL="0" indent="0" algn="r">
              <a:buNone/>
              <a:defRPr sz="1200" b="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نوشن توضیحات </a:t>
            </a:r>
            <a:endParaRPr lang="en-US" dirty="0"/>
          </a:p>
        </p:txBody>
      </p:sp>
      <p:sp>
        <p:nvSpPr>
          <p:cNvPr id="16" name="Text Placeholder 2">
            <a:extLst>
              <a:ext uri="{FF2B5EF4-FFF2-40B4-BE49-F238E27FC236}">
                <a16:creationId xmlns:a16="http://schemas.microsoft.com/office/drawing/2014/main" id="{E48E8C52-9412-4785-ADB1-972822BEE783}"/>
              </a:ext>
            </a:extLst>
          </p:cNvPr>
          <p:cNvSpPr>
            <a:spLocks noGrp="1"/>
          </p:cNvSpPr>
          <p:nvPr>
            <p:ph type="body" sz="quarter" idx="19" hasCustomPrompt="1"/>
          </p:nvPr>
        </p:nvSpPr>
        <p:spPr>
          <a:xfrm>
            <a:off x="6621465" y="530937"/>
            <a:ext cx="1117863" cy="841361"/>
          </a:xfrm>
          <a:prstGeom prst="rect">
            <a:avLst/>
          </a:prstGeom>
        </p:spPr>
        <p:txBody>
          <a:bodyPr>
            <a:normAutofit/>
          </a:bodyPr>
          <a:lstStyle>
            <a:lvl1pPr marL="0" indent="0" algn="ctr" rtl="1">
              <a:buNone/>
              <a:defRPr sz="6600" b="0">
                <a:solidFill>
                  <a:srgbClr val="30C4C4"/>
                </a:solidFill>
                <a:latin typeface="IRANYekanFN Light" panose="020B0506030804020204" pitchFamily="34" charset="-78"/>
                <a:cs typeface="IRANYekanFN Light" panose="020B0506030804020204" pitchFamily="34" charset="-78"/>
              </a:defRPr>
            </a:lvl1pPr>
          </a:lstStyle>
          <a:p>
            <a:pPr lvl="0"/>
            <a:r>
              <a:rPr lang="fa-IR" dirty="0"/>
              <a:t>1</a:t>
            </a:r>
            <a:endParaRPr lang="en-US" dirty="0"/>
          </a:p>
        </p:txBody>
      </p:sp>
      <p:sp>
        <p:nvSpPr>
          <p:cNvPr id="17" name="Text Placeholder 2">
            <a:extLst>
              <a:ext uri="{FF2B5EF4-FFF2-40B4-BE49-F238E27FC236}">
                <a16:creationId xmlns:a16="http://schemas.microsoft.com/office/drawing/2014/main" id="{2EAA5D14-26BC-4210-9EF8-320F30D7788D}"/>
              </a:ext>
            </a:extLst>
          </p:cNvPr>
          <p:cNvSpPr>
            <a:spLocks noGrp="1"/>
          </p:cNvSpPr>
          <p:nvPr>
            <p:ph type="body" sz="quarter" idx="20" hasCustomPrompt="1"/>
          </p:nvPr>
        </p:nvSpPr>
        <p:spPr>
          <a:xfrm>
            <a:off x="6621465" y="2038311"/>
            <a:ext cx="1117863" cy="841361"/>
          </a:xfrm>
          <a:prstGeom prst="rect">
            <a:avLst/>
          </a:prstGeom>
        </p:spPr>
        <p:txBody>
          <a:bodyPr>
            <a:normAutofit/>
          </a:bodyPr>
          <a:lstStyle>
            <a:lvl1pPr marL="0" indent="0" algn="ctr" rtl="1">
              <a:buNone/>
              <a:defRPr sz="6600" b="0">
                <a:solidFill>
                  <a:srgbClr val="30C4C4"/>
                </a:solidFill>
                <a:latin typeface="IRANYekanFN Light" panose="020B0506030804020204" pitchFamily="34" charset="-78"/>
                <a:cs typeface="IRANYekanFN Light" panose="020B0506030804020204" pitchFamily="34" charset="-78"/>
              </a:defRPr>
            </a:lvl1pPr>
          </a:lstStyle>
          <a:p>
            <a:pPr lvl="0"/>
            <a:r>
              <a:rPr lang="fa-IR" dirty="0"/>
              <a:t>2</a:t>
            </a:r>
            <a:endParaRPr lang="en-US" dirty="0"/>
          </a:p>
        </p:txBody>
      </p:sp>
      <p:sp>
        <p:nvSpPr>
          <p:cNvPr id="18" name="Text Placeholder 2">
            <a:extLst>
              <a:ext uri="{FF2B5EF4-FFF2-40B4-BE49-F238E27FC236}">
                <a16:creationId xmlns:a16="http://schemas.microsoft.com/office/drawing/2014/main" id="{A11CF1C5-6833-4FEB-AA4F-822CE0F95EC7}"/>
              </a:ext>
            </a:extLst>
          </p:cNvPr>
          <p:cNvSpPr>
            <a:spLocks noGrp="1"/>
          </p:cNvSpPr>
          <p:nvPr>
            <p:ph type="body" sz="quarter" idx="21" hasCustomPrompt="1"/>
          </p:nvPr>
        </p:nvSpPr>
        <p:spPr>
          <a:xfrm>
            <a:off x="6621465" y="3542205"/>
            <a:ext cx="1117863" cy="841361"/>
          </a:xfrm>
          <a:prstGeom prst="rect">
            <a:avLst/>
          </a:prstGeom>
        </p:spPr>
        <p:txBody>
          <a:bodyPr>
            <a:normAutofit/>
          </a:bodyPr>
          <a:lstStyle>
            <a:lvl1pPr marL="0" indent="0" algn="ctr" rtl="1">
              <a:buNone/>
              <a:defRPr sz="6600" b="0">
                <a:solidFill>
                  <a:srgbClr val="30C4C4"/>
                </a:solidFill>
                <a:latin typeface="IRANYekanFN Light" panose="020B0506030804020204" pitchFamily="34" charset="-78"/>
                <a:cs typeface="IRANYekanFN Light" panose="020B0506030804020204" pitchFamily="34" charset="-78"/>
              </a:defRPr>
            </a:lvl1pPr>
          </a:lstStyle>
          <a:p>
            <a:pPr lvl="0"/>
            <a:r>
              <a:rPr lang="fa-IR" dirty="0"/>
              <a:t>3</a:t>
            </a:r>
            <a:endParaRPr lang="en-US" dirty="0"/>
          </a:p>
        </p:txBody>
      </p:sp>
      <p:sp>
        <p:nvSpPr>
          <p:cNvPr id="19" name="Text Placeholder 2">
            <a:extLst>
              <a:ext uri="{FF2B5EF4-FFF2-40B4-BE49-F238E27FC236}">
                <a16:creationId xmlns:a16="http://schemas.microsoft.com/office/drawing/2014/main" id="{EF1B9677-FE9B-4582-8176-A91F7BEC4609}"/>
              </a:ext>
            </a:extLst>
          </p:cNvPr>
          <p:cNvSpPr>
            <a:spLocks noGrp="1"/>
          </p:cNvSpPr>
          <p:nvPr>
            <p:ph type="body" sz="quarter" idx="22" hasCustomPrompt="1"/>
          </p:nvPr>
        </p:nvSpPr>
        <p:spPr>
          <a:xfrm>
            <a:off x="6621465" y="5074520"/>
            <a:ext cx="1117863" cy="841361"/>
          </a:xfrm>
          <a:prstGeom prst="rect">
            <a:avLst/>
          </a:prstGeom>
        </p:spPr>
        <p:txBody>
          <a:bodyPr>
            <a:normAutofit/>
          </a:bodyPr>
          <a:lstStyle>
            <a:lvl1pPr marL="0" indent="0" algn="ctr" rtl="1">
              <a:buNone/>
              <a:defRPr sz="6600" b="0">
                <a:solidFill>
                  <a:srgbClr val="30C4C4"/>
                </a:solidFill>
                <a:latin typeface="IRANYekanFN Light" panose="020B0506030804020204" pitchFamily="34" charset="-78"/>
                <a:cs typeface="IRANYekanFN Light" panose="020B0506030804020204" pitchFamily="34" charset="-78"/>
              </a:defRPr>
            </a:lvl1pPr>
          </a:lstStyle>
          <a:p>
            <a:pPr lvl="0"/>
            <a:r>
              <a:rPr lang="fa-IR" dirty="0"/>
              <a:t>4</a:t>
            </a:r>
            <a:endParaRPr lang="en-US" dirty="0"/>
          </a:p>
        </p:txBody>
      </p:sp>
      <p:sp>
        <p:nvSpPr>
          <p:cNvPr id="2" name="Slide Number Placeholder 1">
            <a:extLst>
              <a:ext uri="{FF2B5EF4-FFF2-40B4-BE49-F238E27FC236}">
                <a16:creationId xmlns:a16="http://schemas.microsoft.com/office/drawing/2014/main" id="{71C029CD-D587-470C-8954-EC75F54B47AE}"/>
              </a:ext>
            </a:extLst>
          </p:cNvPr>
          <p:cNvSpPr>
            <a:spLocks noGrp="1"/>
          </p:cNvSpPr>
          <p:nvPr>
            <p:ph type="sldNum" sz="quarter" idx="23"/>
          </p:nvPr>
        </p:nvSpPr>
        <p:spPr/>
        <p:txBody>
          <a:bodyPr/>
          <a:lstStyle/>
          <a:p>
            <a:fld id="{8C79D4D9-58BD-4802-A510-61205A77829C}" type="slidenum">
              <a:rPr lang="en-US" smtClean="0"/>
              <a:pPr/>
              <a:t>‹#›</a:t>
            </a:fld>
            <a:endParaRPr lang="en-US" dirty="0"/>
          </a:p>
        </p:txBody>
      </p:sp>
      <p:sp>
        <p:nvSpPr>
          <p:cNvPr id="20" name="Text Placeholder 14">
            <a:extLst>
              <a:ext uri="{FF2B5EF4-FFF2-40B4-BE49-F238E27FC236}">
                <a16:creationId xmlns:a16="http://schemas.microsoft.com/office/drawing/2014/main" id="{7A0A182A-751E-47F9-BF72-9150E4BF7493}"/>
              </a:ext>
            </a:extLst>
          </p:cNvPr>
          <p:cNvSpPr>
            <a:spLocks noGrp="1"/>
          </p:cNvSpPr>
          <p:nvPr>
            <p:ph type="body" sz="quarter" idx="24" hasCustomPrompt="1"/>
          </p:nvPr>
        </p:nvSpPr>
        <p:spPr>
          <a:xfrm>
            <a:off x="8491650" y="2272074"/>
            <a:ext cx="2073827" cy="470437"/>
          </a:xfrm>
          <a:prstGeom prst="rect">
            <a:avLst/>
          </a:prstGeom>
        </p:spPr>
        <p:txBody>
          <a:bodyPr/>
          <a:lstStyle>
            <a:lvl1pPr marL="0" indent="0" algn="r" rtl="1">
              <a:buNone/>
              <a:defRPr sz="2200">
                <a:solidFill>
                  <a:srgbClr val="30C4C4"/>
                </a:solidFill>
                <a:latin typeface="IRANYekanFN Medium" panose="020B0506030804020204" pitchFamily="34" charset="-78"/>
                <a:cs typeface="IRANYekanFN Medium" panose="020B0506030804020204" pitchFamily="34" charset="-78"/>
              </a:defRPr>
            </a:lvl1pPr>
          </a:lstStyle>
          <a:p>
            <a:pPr lvl="0"/>
            <a:r>
              <a:rPr lang="fa-IR" dirty="0"/>
              <a:t>افزودن عنوان</a:t>
            </a:r>
            <a:endParaRPr lang="en-US" dirty="0"/>
          </a:p>
        </p:txBody>
      </p:sp>
      <p:pic>
        <p:nvPicPr>
          <p:cNvPr id="23" name="Picture 22">
            <a:extLst>
              <a:ext uri="{FF2B5EF4-FFF2-40B4-BE49-F238E27FC236}">
                <a16:creationId xmlns:a16="http://schemas.microsoft.com/office/drawing/2014/main" id="{246C8CB4-0F1E-4892-B47B-B8ECBE0F68A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Tree>
    <p:extLst>
      <p:ext uri="{BB962C8B-B14F-4D97-AF65-F5344CB8AC3E}">
        <p14:creationId xmlns:p14="http://schemas.microsoft.com/office/powerpoint/2010/main" val="38149690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3AACA20-DC38-45F1-A1A8-11A9897585AD}"/>
              </a:ext>
            </a:extLst>
          </p:cNvPr>
          <p:cNvSpPr/>
          <p:nvPr userDrawn="1"/>
        </p:nvSpPr>
        <p:spPr>
          <a:xfrm>
            <a:off x="798287" y="6138274"/>
            <a:ext cx="1780037" cy="719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AC239CF-AB7C-4837-B37C-56633370B4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pic>
        <p:nvPicPr>
          <p:cNvPr id="3" name="Picture 2">
            <a:extLst>
              <a:ext uri="{FF2B5EF4-FFF2-40B4-BE49-F238E27FC236}">
                <a16:creationId xmlns:a16="http://schemas.microsoft.com/office/drawing/2014/main" id="{F4ED7F10-F0E9-4D9A-ABD9-77E4152747B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65262" y="-90636"/>
            <a:ext cx="7039272" cy="7039272"/>
          </a:xfrm>
          <a:prstGeom prst="rect">
            <a:avLst/>
          </a:prstGeom>
        </p:spPr>
      </p:pic>
      <p:sp>
        <p:nvSpPr>
          <p:cNvPr id="30" name="Rectangle 29">
            <a:extLst>
              <a:ext uri="{FF2B5EF4-FFF2-40B4-BE49-F238E27FC236}">
                <a16:creationId xmlns:a16="http://schemas.microsoft.com/office/drawing/2014/main" id="{76BB9537-3896-4DD1-9F10-DF32FDA3A5C6}"/>
              </a:ext>
            </a:extLst>
          </p:cNvPr>
          <p:cNvSpPr/>
          <p:nvPr userDrawn="1"/>
        </p:nvSpPr>
        <p:spPr>
          <a:xfrm>
            <a:off x="1112041" y="1408473"/>
            <a:ext cx="932155" cy="932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FD8E17F-C78A-4C83-9DC3-CCBFE42759C3}"/>
              </a:ext>
            </a:extLst>
          </p:cNvPr>
          <p:cNvSpPr/>
          <p:nvPr userDrawn="1"/>
        </p:nvSpPr>
        <p:spPr>
          <a:xfrm>
            <a:off x="1676807" y="2962923"/>
            <a:ext cx="932155" cy="932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D121F04-CEC6-470F-8F8B-23E6982BE357}"/>
              </a:ext>
            </a:extLst>
          </p:cNvPr>
          <p:cNvSpPr/>
          <p:nvPr userDrawn="1"/>
        </p:nvSpPr>
        <p:spPr>
          <a:xfrm>
            <a:off x="1112041" y="4494225"/>
            <a:ext cx="932155" cy="932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14">
            <a:extLst>
              <a:ext uri="{FF2B5EF4-FFF2-40B4-BE49-F238E27FC236}">
                <a16:creationId xmlns:a16="http://schemas.microsoft.com/office/drawing/2014/main" id="{7A16358A-0C6F-4CFD-9B2C-976ED1ECE5CE}"/>
              </a:ext>
            </a:extLst>
          </p:cNvPr>
          <p:cNvSpPr>
            <a:spLocks noGrp="1"/>
          </p:cNvSpPr>
          <p:nvPr>
            <p:ph type="body" sz="quarter" idx="29" hasCustomPrompt="1"/>
          </p:nvPr>
        </p:nvSpPr>
        <p:spPr>
          <a:xfrm>
            <a:off x="2174010" y="1709913"/>
            <a:ext cx="2615984" cy="359028"/>
          </a:xfrm>
          <a:prstGeom prst="rect">
            <a:avLst/>
          </a:prstGeom>
        </p:spPr>
        <p:txBody>
          <a:bodyPr>
            <a:normAutofit/>
          </a:bodyPr>
          <a:lstStyle>
            <a:lvl1pPr marL="0" indent="0" algn="l" rtl="1">
              <a:buNone/>
              <a:defRPr sz="1400">
                <a:solidFill>
                  <a:schemeClr val="tx1"/>
                </a:solidFill>
                <a:latin typeface="IRANYekanFN Medium" panose="020B0506030804020204" pitchFamily="34" charset="-78"/>
                <a:cs typeface="IRANYekanFN Medium" panose="020B0506030804020204" pitchFamily="34" charset="-78"/>
              </a:defRPr>
            </a:lvl1pPr>
          </a:lstStyle>
          <a:p>
            <a:pPr lvl="0"/>
            <a:r>
              <a:rPr lang="fa-IR" dirty="0"/>
              <a:t>محدوده نوشتن عنوان</a:t>
            </a:r>
            <a:endParaRPr lang="en-US" dirty="0"/>
          </a:p>
        </p:txBody>
      </p:sp>
      <p:sp>
        <p:nvSpPr>
          <p:cNvPr id="36" name="Text Placeholder 14">
            <a:extLst>
              <a:ext uri="{FF2B5EF4-FFF2-40B4-BE49-F238E27FC236}">
                <a16:creationId xmlns:a16="http://schemas.microsoft.com/office/drawing/2014/main" id="{C60AA060-D736-422E-A074-B70B113013B5}"/>
              </a:ext>
            </a:extLst>
          </p:cNvPr>
          <p:cNvSpPr>
            <a:spLocks noGrp="1"/>
          </p:cNvSpPr>
          <p:nvPr>
            <p:ph type="body" sz="quarter" idx="30" hasCustomPrompt="1"/>
          </p:nvPr>
        </p:nvSpPr>
        <p:spPr>
          <a:xfrm>
            <a:off x="2546574" y="3264365"/>
            <a:ext cx="2615984" cy="359028"/>
          </a:xfrm>
          <a:prstGeom prst="rect">
            <a:avLst/>
          </a:prstGeom>
        </p:spPr>
        <p:txBody>
          <a:bodyPr>
            <a:normAutofit/>
          </a:bodyPr>
          <a:lstStyle>
            <a:lvl1pPr marL="0" indent="0" algn="l" rtl="1">
              <a:buNone/>
              <a:defRPr sz="1400" b="1">
                <a:solidFill>
                  <a:schemeClr val="bg1">
                    <a:lumMod val="6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عنوان</a:t>
            </a:r>
            <a:endParaRPr lang="en-US" dirty="0"/>
          </a:p>
        </p:txBody>
      </p:sp>
      <p:sp>
        <p:nvSpPr>
          <p:cNvPr id="37" name="Text Placeholder 14">
            <a:extLst>
              <a:ext uri="{FF2B5EF4-FFF2-40B4-BE49-F238E27FC236}">
                <a16:creationId xmlns:a16="http://schemas.microsoft.com/office/drawing/2014/main" id="{A3556041-30C0-4933-91AF-2EE94BA41484}"/>
              </a:ext>
            </a:extLst>
          </p:cNvPr>
          <p:cNvSpPr>
            <a:spLocks noGrp="1"/>
          </p:cNvSpPr>
          <p:nvPr>
            <p:ph type="body" sz="quarter" idx="31" hasCustomPrompt="1"/>
          </p:nvPr>
        </p:nvSpPr>
        <p:spPr>
          <a:xfrm>
            <a:off x="2174633" y="4799838"/>
            <a:ext cx="2615984" cy="359028"/>
          </a:xfrm>
          <a:prstGeom prst="rect">
            <a:avLst/>
          </a:prstGeom>
        </p:spPr>
        <p:txBody>
          <a:bodyPr>
            <a:normAutofit/>
          </a:bodyPr>
          <a:lstStyle>
            <a:lvl1pPr marL="0" indent="0" algn="l" rtl="1">
              <a:buNone/>
              <a:defRPr sz="1400" b="1">
                <a:solidFill>
                  <a:schemeClr val="bg1">
                    <a:lumMod val="6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عنوان</a:t>
            </a:r>
            <a:endParaRPr lang="en-US" dirty="0"/>
          </a:p>
        </p:txBody>
      </p:sp>
      <p:sp>
        <p:nvSpPr>
          <p:cNvPr id="38" name="Title 1">
            <a:extLst>
              <a:ext uri="{FF2B5EF4-FFF2-40B4-BE49-F238E27FC236}">
                <a16:creationId xmlns:a16="http://schemas.microsoft.com/office/drawing/2014/main" id="{FF4770CD-BF90-41B1-AD5E-9727D2BE673B}"/>
              </a:ext>
            </a:extLst>
          </p:cNvPr>
          <p:cNvSpPr>
            <a:spLocks noGrp="1"/>
          </p:cNvSpPr>
          <p:nvPr>
            <p:ph type="title" hasCustomPrompt="1"/>
          </p:nvPr>
        </p:nvSpPr>
        <p:spPr>
          <a:xfrm>
            <a:off x="6543675" y="3442564"/>
            <a:ext cx="4036059" cy="552051"/>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algn="r" rtl="1">
              <a:defRPr sz="2400" b="0">
                <a:latin typeface="IRANYekanFN ExtraBold" panose="020B0506030804020204" pitchFamily="34" charset="-78"/>
                <a:cs typeface="IRANYekanFN ExtraBold" panose="020B0506030804020204" pitchFamily="34" charset="-78"/>
              </a:defRPr>
            </a:lvl1pPr>
          </a:lstStyle>
          <a:p>
            <a:r>
              <a:rPr lang="fa-IR" dirty="0"/>
              <a:t>محدوده نوشتن عنوان</a:t>
            </a:r>
            <a:endParaRPr lang="en-US" dirty="0"/>
          </a:p>
        </p:txBody>
      </p:sp>
      <p:sp>
        <p:nvSpPr>
          <p:cNvPr id="39" name="Text Placeholder 13">
            <a:extLst>
              <a:ext uri="{FF2B5EF4-FFF2-40B4-BE49-F238E27FC236}">
                <a16:creationId xmlns:a16="http://schemas.microsoft.com/office/drawing/2014/main" id="{8E26C357-E175-4FA6-AD63-B0451D6F2F29}"/>
              </a:ext>
            </a:extLst>
          </p:cNvPr>
          <p:cNvSpPr>
            <a:spLocks noGrp="1"/>
          </p:cNvSpPr>
          <p:nvPr>
            <p:ph type="body" sz="quarter" idx="12" hasCustomPrompt="1"/>
          </p:nvPr>
        </p:nvSpPr>
        <p:spPr>
          <a:xfrm>
            <a:off x="5867400" y="4276823"/>
            <a:ext cx="4712334" cy="1608253"/>
          </a:xfrm>
          <a:prstGeom prst="rect">
            <a:avLst/>
          </a:prstGeom>
        </p:spPr>
        <p:txBody>
          <a:bodyPr>
            <a:noAutofit/>
          </a:bodyPr>
          <a:lstStyle>
            <a:lvl1pPr marL="0" indent="0" algn="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40" name="Rectangle: Rounded Corners 39">
            <a:extLst>
              <a:ext uri="{FF2B5EF4-FFF2-40B4-BE49-F238E27FC236}">
                <a16:creationId xmlns:a16="http://schemas.microsoft.com/office/drawing/2014/main" id="{FD81319E-DFF6-49E5-9E26-48899E76E102}"/>
              </a:ext>
            </a:extLst>
          </p:cNvPr>
          <p:cNvSpPr/>
          <p:nvPr userDrawn="1"/>
        </p:nvSpPr>
        <p:spPr>
          <a:xfrm>
            <a:off x="9960435" y="3994615"/>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
            <a:extLst>
              <a:ext uri="{FF2B5EF4-FFF2-40B4-BE49-F238E27FC236}">
                <a16:creationId xmlns:a16="http://schemas.microsoft.com/office/drawing/2014/main" id="{DAE7ECAF-D862-445A-9365-41C155A00589}"/>
              </a:ext>
            </a:extLst>
          </p:cNvPr>
          <p:cNvSpPr>
            <a:spLocks noGrp="1"/>
          </p:cNvSpPr>
          <p:nvPr>
            <p:ph type="body" sz="quarter" idx="38" hasCustomPrompt="1"/>
          </p:nvPr>
        </p:nvSpPr>
        <p:spPr>
          <a:xfrm>
            <a:off x="1405354" y="4748647"/>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18" name="Text Placeholder 2">
            <a:extLst>
              <a:ext uri="{FF2B5EF4-FFF2-40B4-BE49-F238E27FC236}">
                <a16:creationId xmlns:a16="http://schemas.microsoft.com/office/drawing/2014/main" id="{8B1D91B0-C68A-4BA2-89FB-661E0179585D}"/>
              </a:ext>
            </a:extLst>
          </p:cNvPr>
          <p:cNvSpPr>
            <a:spLocks noGrp="1"/>
          </p:cNvSpPr>
          <p:nvPr>
            <p:ph type="body" sz="quarter" idx="39" hasCustomPrompt="1"/>
          </p:nvPr>
        </p:nvSpPr>
        <p:spPr>
          <a:xfrm>
            <a:off x="1778369" y="3211859"/>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19" name="Text Placeholder 2">
            <a:extLst>
              <a:ext uri="{FF2B5EF4-FFF2-40B4-BE49-F238E27FC236}">
                <a16:creationId xmlns:a16="http://schemas.microsoft.com/office/drawing/2014/main" id="{7E4FFE19-A044-4BE5-8E87-E2425CEE4513}"/>
              </a:ext>
            </a:extLst>
          </p:cNvPr>
          <p:cNvSpPr>
            <a:spLocks noGrp="1"/>
          </p:cNvSpPr>
          <p:nvPr>
            <p:ph type="body" sz="quarter" idx="40" hasCustomPrompt="1"/>
          </p:nvPr>
        </p:nvSpPr>
        <p:spPr>
          <a:xfrm>
            <a:off x="1413618" y="1655420"/>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1977055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884-F380-4763-91A1-5BB32963350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pic>
        <p:nvPicPr>
          <p:cNvPr id="3" name="Picture 2">
            <a:extLst>
              <a:ext uri="{FF2B5EF4-FFF2-40B4-BE49-F238E27FC236}">
                <a16:creationId xmlns:a16="http://schemas.microsoft.com/office/drawing/2014/main" id="{80762FA6-D35C-4E5E-BDC4-9537AE4ECB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0938E4F-500E-4C2F-A883-E1D971C77A43}"/>
              </a:ext>
            </a:extLst>
          </p:cNvPr>
          <p:cNvSpPr/>
          <p:nvPr userDrawn="1"/>
        </p:nvSpPr>
        <p:spPr>
          <a:xfrm>
            <a:off x="0" y="-1"/>
            <a:ext cx="12192000" cy="6858001"/>
          </a:xfrm>
          <a:prstGeom prst="rect">
            <a:avLst/>
          </a:prstGeom>
          <a:solidFill>
            <a:srgbClr val="18A7B5">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5" name="Picture 4">
            <a:extLst>
              <a:ext uri="{FF2B5EF4-FFF2-40B4-BE49-F238E27FC236}">
                <a16:creationId xmlns:a16="http://schemas.microsoft.com/office/drawing/2014/main" id="{9460869D-3579-4822-81C2-A42FC3551F1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3646" y="440826"/>
            <a:ext cx="11484864" cy="5697967"/>
          </a:xfrm>
          <a:prstGeom prst="rect">
            <a:avLst/>
          </a:prstGeom>
        </p:spPr>
      </p:pic>
      <p:pic>
        <p:nvPicPr>
          <p:cNvPr id="7" name="Picture 6">
            <a:extLst>
              <a:ext uri="{FF2B5EF4-FFF2-40B4-BE49-F238E27FC236}">
                <a16:creationId xmlns:a16="http://schemas.microsoft.com/office/drawing/2014/main" id="{407158DE-C296-497F-8576-73DDE2DA9FE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91901" y="3406396"/>
            <a:ext cx="1304482" cy="1445676"/>
          </a:xfrm>
          <a:prstGeom prst="rect">
            <a:avLst/>
          </a:prstGeom>
        </p:spPr>
      </p:pic>
      <p:pic>
        <p:nvPicPr>
          <p:cNvPr id="8" name="Picture 7">
            <a:extLst>
              <a:ext uri="{FF2B5EF4-FFF2-40B4-BE49-F238E27FC236}">
                <a16:creationId xmlns:a16="http://schemas.microsoft.com/office/drawing/2014/main" id="{93DF285F-1424-45A0-94A1-6E16232F45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306242" y="3406396"/>
            <a:ext cx="1304482" cy="1445676"/>
          </a:xfrm>
          <a:prstGeom prst="rect">
            <a:avLst/>
          </a:prstGeom>
        </p:spPr>
      </p:pic>
      <p:sp>
        <p:nvSpPr>
          <p:cNvPr id="12" name="Text Placeholder 14">
            <a:extLst>
              <a:ext uri="{FF2B5EF4-FFF2-40B4-BE49-F238E27FC236}">
                <a16:creationId xmlns:a16="http://schemas.microsoft.com/office/drawing/2014/main" id="{E22B670B-4E60-4D1F-AB01-A0680F38BB12}"/>
              </a:ext>
            </a:extLst>
          </p:cNvPr>
          <p:cNvSpPr>
            <a:spLocks noGrp="1"/>
          </p:cNvSpPr>
          <p:nvPr>
            <p:ph type="body" sz="quarter" idx="18" hasCustomPrompt="1"/>
          </p:nvPr>
        </p:nvSpPr>
        <p:spPr>
          <a:xfrm>
            <a:off x="2564034" y="4971498"/>
            <a:ext cx="2692400" cy="1096793"/>
          </a:xfrm>
          <a:prstGeom prst="rect">
            <a:avLst/>
          </a:prstGeom>
        </p:spPr>
        <p:txBody>
          <a:bodyPr>
            <a:normAutofit/>
          </a:bodyPr>
          <a:lstStyle>
            <a:lvl1pPr marL="0" indent="0" algn="ctr" rtl="1">
              <a:buNone/>
              <a:defRPr sz="14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4" name="Text Placeholder 14">
            <a:extLst>
              <a:ext uri="{FF2B5EF4-FFF2-40B4-BE49-F238E27FC236}">
                <a16:creationId xmlns:a16="http://schemas.microsoft.com/office/drawing/2014/main" id="{595C515B-F645-472C-B872-B3D2489FC034}"/>
              </a:ext>
            </a:extLst>
          </p:cNvPr>
          <p:cNvSpPr>
            <a:spLocks noGrp="1"/>
          </p:cNvSpPr>
          <p:nvPr>
            <p:ph type="body" sz="quarter" idx="20" hasCustomPrompt="1"/>
          </p:nvPr>
        </p:nvSpPr>
        <p:spPr>
          <a:xfrm>
            <a:off x="5997942" y="4971497"/>
            <a:ext cx="2692400" cy="1096793"/>
          </a:xfrm>
          <a:prstGeom prst="rect">
            <a:avLst/>
          </a:prstGeom>
        </p:spPr>
        <p:txBody>
          <a:bodyPr>
            <a:normAutofit/>
          </a:bodyPr>
          <a:lstStyle>
            <a:lvl1pPr marL="0" indent="0" algn="ctr" rtl="1">
              <a:buNone/>
              <a:defRPr sz="14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5" name="Text Placeholder 14">
            <a:extLst>
              <a:ext uri="{FF2B5EF4-FFF2-40B4-BE49-F238E27FC236}">
                <a16:creationId xmlns:a16="http://schemas.microsoft.com/office/drawing/2014/main" id="{8776A403-03ED-4DDB-8CD5-1C16A96B8CE5}"/>
              </a:ext>
            </a:extLst>
          </p:cNvPr>
          <p:cNvSpPr>
            <a:spLocks noGrp="1"/>
          </p:cNvSpPr>
          <p:nvPr>
            <p:ph type="body" sz="quarter" idx="21" hasCustomPrompt="1"/>
          </p:nvPr>
        </p:nvSpPr>
        <p:spPr>
          <a:xfrm>
            <a:off x="924864" y="1840499"/>
            <a:ext cx="9423400" cy="1233239"/>
          </a:xfrm>
          <a:prstGeom prst="rect">
            <a:avLst/>
          </a:prstGeom>
        </p:spPr>
        <p:txBody>
          <a:bodyPr>
            <a:normAutofit/>
          </a:bodyPr>
          <a:lstStyle>
            <a:lvl1pPr marL="0" indent="0" algn="ctr" rtl="1">
              <a:buNone/>
              <a:defRPr sz="16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8" name="Text Placeholder 14">
            <a:extLst>
              <a:ext uri="{FF2B5EF4-FFF2-40B4-BE49-F238E27FC236}">
                <a16:creationId xmlns:a16="http://schemas.microsoft.com/office/drawing/2014/main" id="{833F4906-725F-44A9-8AB2-260C45AD79EA}"/>
              </a:ext>
            </a:extLst>
          </p:cNvPr>
          <p:cNvSpPr>
            <a:spLocks noGrp="1"/>
          </p:cNvSpPr>
          <p:nvPr>
            <p:ph type="body" sz="quarter" idx="22" hasCustomPrompt="1"/>
          </p:nvPr>
        </p:nvSpPr>
        <p:spPr>
          <a:xfrm>
            <a:off x="3487883" y="882212"/>
            <a:ext cx="4297363" cy="575114"/>
          </a:xfrm>
          <a:prstGeom prst="rect">
            <a:avLst/>
          </a:prstGeom>
        </p:spPr>
        <p:txBody>
          <a:bodyPr>
            <a:normAutofit/>
          </a:bodyPr>
          <a:lstStyle>
            <a:lvl1pPr marL="0" indent="0" algn="ctr" rtl="1">
              <a:buNone/>
              <a:defRPr sz="3000">
                <a:solidFill>
                  <a:schemeClr val="bg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6" name="Text Placeholder 2">
            <a:extLst>
              <a:ext uri="{FF2B5EF4-FFF2-40B4-BE49-F238E27FC236}">
                <a16:creationId xmlns:a16="http://schemas.microsoft.com/office/drawing/2014/main" id="{DA6D280B-4132-4C8E-ACB1-2E6648279F74}"/>
              </a:ext>
            </a:extLst>
          </p:cNvPr>
          <p:cNvSpPr>
            <a:spLocks noGrp="1"/>
          </p:cNvSpPr>
          <p:nvPr>
            <p:ph type="body" sz="quarter" idx="37" hasCustomPrompt="1"/>
          </p:nvPr>
        </p:nvSpPr>
        <p:spPr>
          <a:xfrm>
            <a:off x="7002695" y="3898530"/>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17" name="Text Placeholder 2">
            <a:extLst>
              <a:ext uri="{FF2B5EF4-FFF2-40B4-BE49-F238E27FC236}">
                <a16:creationId xmlns:a16="http://schemas.microsoft.com/office/drawing/2014/main" id="{F415396C-2249-4DDC-8081-5FE1AA94AFA6}"/>
              </a:ext>
            </a:extLst>
          </p:cNvPr>
          <p:cNvSpPr>
            <a:spLocks noGrp="1"/>
          </p:cNvSpPr>
          <p:nvPr>
            <p:ph type="body" sz="quarter" idx="38" hasCustomPrompt="1"/>
          </p:nvPr>
        </p:nvSpPr>
        <p:spPr>
          <a:xfrm>
            <a:off x="3611003" y="3898530"/>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252342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700026-4D47-4F3E-B1FC-1639AC48051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4" y="0"/>
            <a:ext cx="12189532" cy="6858000"/>
          </a:xfrm>
          <a:prstGeom prst="rect">
            <a:avLst/>
          </a:prstGeom>
        </p:spPr>
      </p:pic>
      <p:grpSp>
        <p:nvGrpSpPr>
          <p:cNvPr id="16" name="Group 15">
            <a:extLst>
              <a:ext uri="{FF2B5EF4-FFF2-40B4-BE49-F238E27FC236}">
                <a16:creationId xmlns:a16="http://schemas.microsoft.com/office/drawing/2014/main" id="{A054386A-E410-49D8-8EF9-FE31B4637F22}"/>
              </a:ext>
            </a:extLst>
          </p:cNvPr>
          <p:cNvGrpSpPr/>
          <p:nvPr userDrawn="1"/>
        </p:nvGrpSpPr>
        <p:grpSpPr>
          <a:xfrm>
            <a:off x="4499908" y="1669382"/>
            <a:ext cx="3192185" cy="3519237"/>
            <a:chOff x="4499908" y="1669382"/>
            <a:chExt cx="3192185" cy="3519237"/>
          </a:xfrm>
        </p:grpSpPr>
        <p:pic>
          <p:nvPicPr>
            <p:cNvPr id="24" name="Picture 23">
              <a:extLst>
                <a:ext uri="{FF2B5EF4-FFF2-40B4-BE49-F238E27FC236}">
                  <a16:creationId xmlns:a16="http://schemas.microsoft.com/office/drawing/2014/main" id="{A98964E7-5D55-4F5E-857E-D35F77F015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9908" y="1669382"/>
              <a:ext cx="3192185" cy="3519237"/>
            </a:xfrm>
            <a:prstGeom prst="rect">
              <a:avLst/>
            </a:prstGeom>
          </p:spPr>
        </p:pic>
        <p:pic>
          <p:nvPicPr>
            <p:cNvPr id="25" name="Picture 24">
              <a:extLst>
                <a:ext uri="{FF2B5EF4-FFF2-40B4-BE49-F238E27FC236}">
                  <a16:creationId xmlns:a16="http://schemas.microsoft.com/office/drawing/2014/main" id="{1BD72037-15BE-429F-AC9A-6F83097C1C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2557" y="2163190"/>
              <a:ext cx="2306887" cy="2531621"/>
            </a:xfrm>
            <a:prstGeom prst="rect">
              <a:avLst/>
            </a:prstGeom>
          </p:spPr>
        </p:pic>
      </p:grpSp>
      <p:sp>
        <p:nvSpPr>
          <p:cNvPr id="4" name="Text Placeholder 3">
            <a:extLst>
              <a:ext uri="{FF2B5EF4-FFF2-40B4-BE49-F238E27FC236}">
                <a16:creationId xmlns:a16="http://schemas.microsoft.com/office/drawing/2014/main" id="{230E9CD0-26CB-4299-AA13-E3F42169FAAF}"/>
              </a:ext>
            </a:extLst>
          </p:cNvPr>
          <p:cNvSpPr>
            <a:spLocks noGrp="1"/>
          </p:cNvSpPr>
          <p:nvPr>
            <p:ph type="body" sz="quarter" idx="10" hasCustomPrompt="1"/>
          </p:nvPr>
        </p:nvSpPr>
        <p:spPr>
          <a:xfrm>
            <a:off x="5008103" y="3151188"/>
            <a:ext cx="2175793" cy="879274"/>
          </a:xfrm>
          <a:prstGeom prst="rect">
            <a:avLst/>
          </a:prstGeom>
        </p:spPr>
        <p:txBody>
          <a:bodyPr/>
          <a:lstStyle>
            <a:lvl1pPr marL="0" indent="0" algn="ctr">
              <a:buNone/>
              <a:defRPr sz="2000">
                <a:latin typeface="IRANYekanFN ExtraBold" panose="020B0506030804020204" pitchFamily="34" charset="-78"/>
                <a:cs typeface="IRANYekanFN ExtraBold" panose="020B0506030804020204" pitchFamily="34" charset="-78"/>
              </a:defRPr>
            </a:lvl1pPr>
          </a:lstStyle>
          <a:p>
            <a:pPr lvl="0"/>
            <a:r>
              <a:rPr lang="fa-IR" dirty="0"/>
              <a:t>نوشتن عنوان</a:t>
            </a:r>
            <a:endParaRPr lang="en-US" dirty="0"/>
          </a:p>
        </p:txBody>
      </p:sp>
    </p:spTree>
    <p:extLst>
      <p:ext uri="{BB962C8B-B14F-4D97-AF65-F5344CB8AC3E}">
        <p14:creationId xmlns:p14="http://schemas.microsoft.com/office/powerpoint/2010/main" val="3967664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2C26CF-B5BF-40DE-8EBA-70973DDDAD0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8224DA7-A334-48B9-BC6E-783F8666AF10}"/>
              </a:ext>
            </a:extLst>
          </p:cNvPr>
          <p:cNvSpPr/>
          <p:nvPr userDrawn="1"/>
        </p:nvSpPr>
        <p:spPr>
          <a:xfrm>
            <a:off x="0" y="-1"/>
            <a:ext cx="12192000" cy="6858001"/>
          </a:xfrm>
          <a:prstGeom prst="rect">
            <a:avLst/>
          </a:prstGeom>
          <a:solidFill>
            <a:srgbClr val="18A7B5">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5" name="Picture 4">
            <a:extLst>
              <a:ext uri="{FF2B5EF4-FFF2-40B4-BE49-F238E27FC236}">
                <a16:creationId xmlns:a16="http://schemas.microsoft.com/office/drawing/2014/main" id="{6C0A9635-0A23-4DA8-A6BB-B4496BDF76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3646" y="440826"/>
            <a:ext cx="11484864" cy="5697967"/>
          </a:xfrm>
          <a:prstGeom prst="rect">
            <a:avLst/>
          </a:prstGeom>
        </p:spPr>
      </p:pic>
      <p:pic>
        <p:nvPicPr>
          <p:cNvPr id="6" name="Picture 5">
            <a:extLst>
              <a:ext uri="{FF2B5EF4-FFF2-40B4-BE49-F238E27FC236}">
                <a16:creationId xmlns:a16="http://schemas.microsoft.com/office/drawing/2014/main" id="{A10588B5-F32D-4F3C-8B7A-DFF47F3356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984323" y="3406396"/>
            <a:ext cx="1304482" cy="1445676"/>
          </a:xfrm>
          <a:prstGeom prst="rect">
            <a:avLst/>
          </a:prstGeom>
        </p:spPr>
      </p:pic>
      <p:pic>
        <p:nvPicPr>
          <p:cNvPr id="7" name="Picture 6">
            <a:extLst>
              <a:ext uri="{FF2B5EF4-FFF2-40B4-BE49-F238E27FC236}">
                <a16:creationId xmlns:a16="http://schemas.microsoft.com/office/drawing/2014/main" id="{F7B3B016-6160-4A7F-B5E8-2542A7285DD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834901" y="3406396"/>
            <a:ext cx="1304482" cy="1445676"/>
          </a:xfrm>
          <a:prstGeom prst="rect">
            <a:avLst/>
          </a:prstGeom>
        </p:spPr>
      </p:pic>
      <p:pic>
        <p:nvPicPr>
          <p:cNvPr id="8" name="Picture 7">
            <a:extLst>
              <a:ext uri="{FF2B5EF4-FFF2-40B4-BE49-F238E27FC236}">
                <a16:creationId xmlns:a16="http://schemas.microsoft.com/office/drawing/2014/main" id="{77394F48-535F-4F17-886E-445F2156B66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63242" y="3406396"/>
            <a:ext cx="1304482" cy="1445676"/>
          </a:xfrm>
          <a:prstGeom prst="rect">
            <a:avLst/>
          </a:prstGeom>
        </p:spPr>
      </p:pic>
      <p:sp>
        <p:nvSpPr>
          <p:cNvPr id="12" name="Text Placeholder 14">
            <a:extLst>
              <a:ext uri="{FF2B5EF4-FFF2-40B4-BE49-F238E27FC236}">
                <a16:creationId xmlns:a16="http://schemas.microsoft.com/office/drawing/2014/main" id="{5B7BA45A-730D-46A6-8DB0-88A36E885AD7}"/>
              </a:ext>
            </a:extLst>
          </p:cNvPr>
          <p:cNvSpPr>
            <a:spLocks noGrp="1"/>
          </p:cNvSpPr>
          <p:nvPr>
            <p:ph type="body" sz="quarter" idx="18" hasCustomPrompt="1"/>
          </p:nvPr>
        </p:nvSpPr>
        <p:spPr>
          <a:xfrm>
            <a:off x="1421034" y="4971498"/>
            <a:ext cx="2692400" cy="1096793"/>
          </a:xfrm>
          <a:prstGeom prst="rect">
            <a:avLst/>
          </a:prstGeom>
        </p:spPr>
        <p:txBody>
          <a:bodyPr>
            <a:normAutofit/>
          </a:bodyPr>
          <a:lstStyle>
            <a:lvl1pPr marL="0" indent="0" algn="ctr" rtl="1">
              <a:buNone/>
              <a:defRPr sz="14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3" name="Text Placeholder 14">
            <a:extLst>
              <a:ext uri="{FF2B5EF4-FFF2-40B4-BE49-F238E27FC236}">
                <a16:creationId xmlns:a16="http://schemas.microsoft.com/office/drawing/2014/main" id="{1C2DA4CC-ADD7-49FD-8E14-C340D17E7F6C}"/>
              </a:ext>
            </a:extLst>
          </p:cNvPr>
          <p:cNvSpPr>
            <a:spLocks noGrp="1"/>
          </p:cNvSpPr>
          <p:nvPr>
            <p:ph type="body" sz="quarter" idx="19" hasCustomPrompt="1"/>
          </p:nvPr>
        </p:nvSpPr>
        <p:spPr>
          <a:xfrm>
            <a:off x="4280988" y="4971497"/>
            <a:ext cx="2692400" cy="1096793"/>
          </a:xfrm>
          <a:prstGeom prst="rect">
            <a:avLst/>
          </a:prstGeom>
        </p:spPr>
        <p:txBody>
          <a:bodyPr>
            <a:normAutofit/>
          </a:bodyPr>
          <a:lstStyle>
            <a:lvl1pPr marL="0" indent="0" algn="ctr" rtl="1">
              <a:buNone/>
              <a:defRPr sz="14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4" name="Text Placeholder 14">
            <a:extLst>
              <a:ext uri="{FF2B5EF4-FFF2-40B4-BE49-F238E27FC236}">
                <a16:creationId xmlns:a16="http://schemas.microsoft.com/office/drawing/2014/main" id="{67CE459B-7E07-46B2-B9DA-49C42EC59039}"/>
              </a:ext>
            </a:extLst>
          </p:cNvPr>
          <p:cNvSpPr>
            <a:spLocks noGrp="1"/>
          </p:cNvSpPr>
          <p:nvPr>
            <p:ph type="body" sz="quarter" idx="20" hasCustomPrompt="1"/>
          </p:nvPr>
        </p:nvSpPr>
        <p:spPr>
          <a:xfrm>
            <a:off x="7140942" y="4971497"/>
            <a:ext cx="2692400" cy="1096793"/>
          </a:xfrm>
          <a:prstGeom prst="rect">
            <a:avLst/>
          </a:prstGeom>
        </p:spPr>
        <p:txBody>
          <a:bodyPr>
            <a:normAutofit/>
          </a:bodyPr>
          <a:lstStyle>
            <a:lvl1pPr marL="0" indent="0" algn="ctr" rtl="1">
              <a:buNone/>
              <a:defRPr sz="14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5" name="Text Placeholder 14">
            <a:extLst>
              <a:ext uri="{FF2B5EF4-FFF2-40B4-BE49-F238E27FC236}">
                <a16:creationId xmlns:a16="http://schemas.microsoft.com/office/drawing/2014/main" id="{EA7CF6F5-95B5-40E6-BFA3-A5F1C4664A11}"/>
              </a:ext>
            </a:extLst>
          </p:cNvPr>
          <p:cNvSpPr>
            <a:spLocks noGrp="1"/>
          </p:cNvSpPr>
          <p:nvPr>
            <p:ph type="body" sz="quarter" idx="21" hasCustomPrompt="1"/>
          </p:nvPr>
        </p:nvSpPr>
        <p:spPr>
          <a:xfrm>
            <a:off x="924864" y="1840499"/>
            <a:ext cx="9423400" cy="1233239"/>
          </a:xfrm>
          <a:prstGeom prst="rect">
            <a:avLst/>
          </a:prstGeom>
        </p:spPr>
        <p:txBody>
          <a:bodyPr>
            <a:normAutofit/>
          </a:bodyPr>
          <a:lstStyle>
            <a:lvl1pPr marL="0" indent="0" algn="ctr" rtl="1">
              <a:buNone/>
              <a:defRPr sz="16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8" name="Text Placeholder 14">
            <a:extLst>
              <a:ext uri="{FF2B5EF4-FFF2-40B4-BE49-F238E27FC236}">
                <a16:creationId xmlns:a16="http://schemas.microsoft.com/office/drawing/2014/main" id="{ACEC95F3-56B8-415D-B05C-F54A9150FDBF}"/>
              </a:ext>
            </a:extLst>
          </p:cNvPr>
          <p:cNvSpPr>
            <a:spLocks noGrp="1"/>
          </p:cNvSpPr>
          <p:nvPr>
            <p:ph type="body" sz="quarter" idx="22" hasCustomPrompt="1"/>
          </p:nvPr>
        </p:nvSpPr>
        <p:spPr>
          <a:xfrm>
            <a:off x="3487883" y="882212"/>
            <a:ext cx="4297363" cy="575114"/>
          </a:xfrm>
          <a:prstGeom prst="rect">
            <a:avLst/>
          </a:prstGeom>
        </p:spPr>
        <p:txBody>
          <a:bodyPr>
            <a:normAutofit/>
          </a:bodyPr>
          <a:lstStyle>
            <a:lvl1pPr marL="0" indent="0" algn="ctr" rtl="1">
              <a:buNone/>
              <a:defRPr sz="3000">
                <a:solidFill>
                  <a:schemeClr val="bg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6" name="Text Placeholder 2">
            <a:extLst>
              <a:ext uri="{FF2B5EF4-FFF2-40B4-BE49-F238E27FC236}">
                <a16:creationId xmlns:a16="http://schemas.microsoft.com/office/drawing/2014/main" id="{5D931A09-4F83-49CF-AA73-BC35A4B73C17}"/>
              </a:ext>
            </a:extLst>
          </p:cNvPr>
          <p:cNvSpPr>
            <a:spLocks noGrp="1"/>
          </p:cNvSpPr>
          <p:nvPr>
            <p:ph type="body" sz="quarter" idx="37" hasCustomPrompt="1"/>
          </p:nvPr>
        </p:nvSpPr>
        <p:spPr>
          <a:xfrm>
            <a:off x="5289084" y="3898530"/>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17" name="Text Placeholder 2">
            <a:extLst>
              <a:ext uri="{FF2B5EF4-FFF2-40B4-BE49-F238E27FC236}">
                <a16:creationId xmlns:a16="http://schemas.microsoft.com/office/drawing/2014/main" id="{94481966-A23E-40E7-8675-0F86C03A8F11}"/>
              </a:ext>
            </a:extLst>
          </p:cNvPr>
          <p:cNvSpPr>
            <a:spLocks noGrp="1"/>
          </p:cNvSpPr>
          <p:nvPr>
            <p:ph type="body" sz="quarter" idx="38" hasCustomPrompt="1"/>
          </p:nvPr>
        </p:nvSpPr>
        <p:spPr>
          <a:xfrm>
            <a:off x="2468003" y="3898530"/>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19" name="Text Placeholder 2">
            <a:extLst>
              <a:ext uri="{FF2B5EF4-FFF2-40B4-BE49-F238E27FC236}">
                <a16:creationId xmlns:a16="http://schemas.microsoft.com/office/drawing/2014/main" id="{4285E8DF-AAE5-4355-8F5B-B407D52CC36B}"/>
              </a:ext>
            </a:extLst>
          </p:cNvPr>
          <p:cNvSpPr>
            <a:spLocks noGrp="1"/>
          </p:cNvSpPr>
          <p:nvPr>
            <p:ph type="body" sz="quarter" idx="39" hasCustomPrompt="1"/>
          </p:nvPr>
        </p:nvSpPr>
        <p:spPr>
          <a:xfrm>
            <a:off x="8139662" y="3898530"/>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9657761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04EC14-CF51-411E-9CF9-238BA8E751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450CB53B-DC42-4D91-9D0F-B45E525516FC}"/>
              </a:ext>
            </a:extLst>
          </p:cNvPr>
          <p:cNvSpPr/>
          <p:nvPr userDrawn="1"/>
        </p:nvSpPr>
        <p:spPr>
          <a:xfrm>
            <a:off x="-9526" y="-1"/>
            <a:ext cx="12201525" cy="6858001"/>
          </a:xfrm>
          <a:prstGeom prst="rect">
            <a:avLst/>
          </a:prstGeom>
          <a:solidFill>
            <a:srgbClr val="18A7B5">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654AB1E-B625-4842-A49F-B66C0DE785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3646" y="440826"/>
            <a:ext cx="11484864" cy="5697967"/>
          </a:xfrm>
          <a:prstGeom prst="rect">
            <a:avLst/>
          </a:prstGeom>
        </p:spPr>
      </p:pic>
      <p:pic>
        <p:nvPicPr>
          <p:cNvPr id="10" name="Picture 9">
            <a:extLst>
              <a:ext uri="{FF2B5EF4-FFF2-40B4-BE49-F238E27FC236}">
                <a16:creationId xmlns:a16="http://schemas.microsoft.com/office/drawing/2014/main" id="{820DA591-14A9-4B0A-8C66-A78BCB71D2C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09640" y="3408277"/>
            <a:ext cx="1187748" cy="1316306"/>
          </a:xfrm>
          <a:prstGeom prst="rect">
            <a:avLst/>
          </a:prstGeom>
        </p:spPr>
      </p:pic>
      <p:pic>
        <p:nvPicPr>
          <p:cNvPr id="12" name="Picture 11">
            <a:extLst>
              <a:ext uri="{FF2B5EF4-FFF2-40B4-BE49-F238E27FC236}">
                <a16:creationId xmlns:a16="http://schemas.microsoft.com/office/drawing/2014/main" id="{4D2C96A2-E1F3-48C6-B80D-F4864D15617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541840" y="3408277"/>
            <a:ext cx="1187748" cy="1316306"/>
          </a:xfrm>
          <a:prstGeom prst="rect">
            <a:avLst/>
          </a:prstGeom>
        </p:spPr>
      </p:pic>
      <p:pic>
        <p:nvPicPr>
          <p:cNvPr id="13" name="Picture 12">
            <a:extLst>
              <a:ext uri="{FF2B5EF4-FFF2-40B4-BE49-F238E27FC236}">
                <a16:creationId xmlns:a16="http://schemas.microsoft.com/office/drawing/2014/main" id="{9268F4CD-DBC0-4A8C-B99C-5BF24E6D88D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75740" y="3408277"/>
            <a:ext cx="1187748" cy="1316306"/>
          </a:xfrm>
          <a:prstGeom prst="rect">
            <a:avLst/>
          </a:prstGeom>
        </p:spPr>
      </p:pic>
      <p:pic>
        <p:nvPicPr>
          <p:cNvPr id="14" name="Picture 13">
            <a:extLst>
              <a:ext uri="{FF2B5EF4-FFF2-40B4-BE49-F238E27FC236}">
                <a16:creationId xmlns:a16="http://schemas.microsoft.com/office/drawing/2014/main" id="{888E49AE-C80C-4B57-A4DC-AFEF1C1F222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543540" y="3408277"/>
            <a:ext cx="1187748" cy="1316306"/>
          </a:xfrm>
          <a:prstGeom prst="rect">
            <a:avLst/>
          </a:prstGeom>
        </p:spPr>
      </p:pic>
      <p:sp>
        <p:nvSpPr>
          <p:cNvPr id="21" name="Text Placeholder 14">
            <a:extLst>
              <a:ext uri="{FF2B5EF4-FFF2-40B4-BE49-F238E27FC236}">
                <a16:creationId xmlns:a16="http://schemas.microsoft.com/office/drawing/2014/main" id="{AE00231B-635C-43A6-8207-85203B6CEF30}"/>
              </a:ext>
            </a:extLst>
          </p:cNvPr>
          <p:cNvSpPr>
            <a:spLocks noGrp="1"/>
          </p:cNvSpPr>
          <p:nvPr>
            <p:ph type="body" sz="quarter" idx="23" hasCustomPrompt="1"/>
          </p:nvPr>
        </p:nvSpPr>
        <p:spPr>
          <a:xfrm>
            <a:off x="924864" y="1840499"/>
            <a:ext cx="9423400" cy="1233239"/>
          </a:xfrm>
          <a:prstGeom prst="rect">
            <a:avLst/>
          </a:prstGeom>
        </p:spPr>
        <p:txBody>
          <a:bodyPr>
            <a:normAutofit/>
          </a:bodyPr>
          <a:lstStyle>
            <a:lvl1pPr marL="0" indent="0" algn="ctr" rtl="1">
              <a:buNone/>
              <a:defRPr sz="16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2" name="Text Placeholder 14">
            <a:extLst>
              <a:ext uri="{FF2B5EF4-FFF2-40B4-BE49-F238E27FC236}">
                <a16:creationId xmlns:a16="http://schemas.microsoft.com/office/drawing/2014/main" id="{681D423D-0DC1-45A5-A4BB-21FB59330B8E}"/>
              </a:ext>
            </a:extLst>
          </p:cNvPr>
          <p:cNvSpPr>
            <a:spLocks noGrp="1"/>
          </p:cNvSpPr>
          <p:nvPr>
            <p:ph type="body" sz="quarter" idx="20" hasCustomPrompt="1"/>
          </p:nvPr>
        </p:nvSpPr>
        <p:spPr>
          <a:xfrm>
            <a:off x="3487883" y="882212"/>
            <a:ext cx="4297363" cy="575114"/>
          </a:xfrm>
          <a:prstGeom prst="rect">
            <a:avLst/>
          </a:prstGeom>
        </p:spPr>
        <p:txBody>
          <a:bodyPr>
            <a:normAutofit/>
          </a:bodyPr>
          <a:lstStyle>
            <a:lvl1pPr marL="0" indent="0" algn="ctr" rtl="1">
              <a:buNone/>
              <a:defRPr sz="3000">
                <a:solidFill>
                  <a:schemeClr val="bg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23" name="Text Placeholder 14">
            <a:extLst>
              <a:ext uri="{FF2B5EF4-FFF2-40B4-BE49-F238E27FC236}">
                <a16:creationId xmlns:a16="http://schemas.microsoft.com/office/drawing/2014/main" id="{AF8ADBB2-BE0E-430E-8C18-5D68720D5813}"/>
              </a:ext>
            </a:extLst>
          </p:cNvPr>
          <p:cNvSpPr>
            <a:spLocks noGrp="1"/>
          </p:cNvSpPr>
          <p:nvPr>
            <p:ph type="body" sz="quarter" idx="24" hasCustomPrompt="1"/>
          </p:nvPr>
        </p:nvSpPr>
        <p:spPr>
          <a:xfrm>
            <a:off x="8200295" y="4830413"/>
            <a:ext cx="1874237" cy="1096793"/>
          </a:xfrm>
          <a:prstGeom prst="rect">
            <a:avLst/>
          </a:prstGeom>
        </p:spPr>
        <p:txBody>
          <a:bodyPr>
            <a:normAutofit/>
          </a:bodyPr>
          <a:lstStyle>
            <a:lvl1pPr marL="0" indent="0" algn="ctr" rtl="1">
              <a:lnSpc>
                <a:spcPct val="150000"/>
              </a:lnSpc>
              <a:buNone/>
              <a:defRPr sz="12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0" name="Text Placeholder 14">
            <a:extLst>
              <a:ext uri="{FF2B5EF4-FFF2-40B4-BE49-F238E27FC236}">
                <a16:creationId xmlns:a16="http://schemas.microsoft.com/office/drawing/2014/main" id="{18B72B4D-AED1-4C4B-8893-6AC247ED5A07}"/>
              </a:ext>
            </a:extLst>
          </p:cNvPr>
          <p:cNvSpPr>
            <a:spLocks noGrp="1"/>
          </p:cNvSpPr>
          <p:nvPr>
            <p:ph type="body" sz="quarter" idx="28" hasCustomPrompt="1"/>
          </p:nvPr>
        </p:nvSpPr>
        <p:spPr>
          <a:xfrm>
            <a:off x="5866395" y="4830413"/>
            <a:ext cx="1874237" cy="1096793"/>
          </a:xfrm>
          <a:prstGeom prst="rect">
            <a:avLst/>
          </a:prstGeom>
        </p:spPr>
        <p:txBody>
          <a:bodyPr>
            <a:normAutofit/>
          </a:bodyPr>
          <a:lstStyle>
            <a:lvl1pPr marL="0" indent="0" algn="ctr" rtl="1">
              <a:lnSpc>
                <a:spcPct val="150000"/>
              </a:lnSpc>
              <a:buNone/>
              <a:defRPr sz="12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8" name="Text Placeholder 14">
            <a:extLst>
              <a:ext uri="{FF2B5EF4-FFF2-40B4-BE49-F238E27FC236}">
                <a16:creationId xmlns:a16="http://schemas.microsoft.com/office/drawing/2014/main" id="{6ED64A12-17A3-4BD4-B773-39E1025E2B0D}"/>
              </a:ext>
            </a:extLst>
          </p:cNvPr>
          <p:cNvSpPr>
            <a:spLocks noGrp="1"/>
          </p:cNvSpPr>
          <p:nvPr>
            <p:ph type="body" sz="quarter" idx="29" hasCustomPrompt="1"/>
          </p:nvPr>
        </p:nvSpPr>
        <p:spPr>
          <a:xfrm>
            <a:off x="1198595" y="4830413"/>
            <a:ext cx="1874237" cy="1096793"/>
          </a:xfrm>
          <a:prstGeom prst="rect">
            <a:avLst/>
          </a:prstGeom>
        </p:spPr>
        <p:txBody>
          <a:bodyPr>
            <a:normAutofit/>
          </a:bodyPr>
          <a:lstStyle>
            <a:lvl1pPr marL="0" indent="0" algn="ctr" rtl="1">
              <a:lnSpc>
                <a:spcPct val="150000"/>
              </a:lnSpc>
              <a:buNone/>
              <a:defRPr sz="12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9" name="Text Placeholder 14">
            <a:extLst>
              <a:ext uri="{FF2B5EF4-FFF2-40B4-BE49-F238E27FC236}">
                <a16:creationId xmlns:a16="http://schemas.microsoft.com/office/drawing/2014/main" id="{2E85D6C1-9191-4FD1-BF97-5A7AA9D3040E}"/>
              </a:ext>
            </a:extLst>
          </p:cNvPr>
          <p:cNvSpPr>
            <a:spLocks noGrp="1"/>
          </p:cNvSpPr>
          <p:nvPr>
            <p:ph type="body" sz="quarter" idx="30" hasCustomPrompt="1"/>
          </p:nvPr>
        </p:nvSpPr>
        <p:spPr>
          <a:xfrm>
            <a:off x="3532122" y="4830413"/>
            <a:ext cx="1874237" cy="1096793"/>
          </a:xfrm>
          <a:prstGeom prst="rect">
            <a:avLst/>
          </a:prstGeom>
        </p:spPr>
        <p:txBody>
          <a:bodyPr>
            <a:normAutofit/>
          </a:bodyPr>
          <a:lstStyle>
            <a:lvl1pPr marL="0" indent="0" algn="ctr" rtl="1">
              <a:lnSpc>
                <a:spcPct val="150000"/>
              </a:lnSpc>
              <a:buNone/>
              <a:defRPr sz="12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4" name="Text Placeholder 2">
            <a:extLst>
              <a:ext uri="{FF2B5EF4-FFF2-40B4-BE49-F238E27FC236}">
                <a16:creationId xmlns:a16="http://schemas.microsoft.com/office/drawing/2014/main" id="{507B1CA2-E4C9-44ED-8901-974F37CB6DB2}"/>
              </a:ext>
            </a:extLst>
          </p:cNvPr>
          <p:cNvSpPr>
            <a:spLocks noGrp="1"/>
          </p:cNvSpPr>
          <p:nvPr>
            <p:ph type="body" sz="quarter" idx="37" hasCustomPrompt="1"/>
          </p:nvPr>
        </p:nvSpPr>
        <p:spPr>
          <a:xfrm>
            <a:off x="6456032" y="3835725"/>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5" name="Text Placeholder 2">
            <a:extLst>
              <a:ext uri="{FF2B5EF4-FFF2-40B4-BE49-F238E27FC236}">
                <a16:creationId xmlns:a16="http://schemas.microsoft.com/office/drawing/2014/main" id="{DDE2EF7D-21C8-4D64-80C4-3C0DE817A159}"/>
              </a:ext>
            </a:extLst>
          </p:cNvPr>
          <p:cNvSpPr>
            <a:spLocks noGrp="1"/>
          </p:cNvSpPr>
          <p:nvPr>
            <p:ph type="body" sz="quarter" idx="38" hasCustomPrompt="1"/>
          </p:nvPr>
        </p:nvSpPr>
        <p:spPr>
          <a:xfrm>
            <a:off x="1788232" y="3835724"/>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6" name="Text Placeholder 2">
            <a:extLst>
              <a:ext uri="{FF2B5EF4-FFF2-40B4-BE49-F238E27FC236}">
                <a16:creationId xmlns:a16="http://schemas.microsoft.com/office/drawing/2014/main" id="{3A64A292-9754-4D30-BECC-01D8117964FD}"/>
              </a:ext>
            </a:extLst>
          </p:cNvPr>
          <p:cNvSpPr>
            <a:spLocks noGrp="1"/>
          </p:cNvSpPr>
          <p:nvPr>
            <p:ph type="body" sz="quarter" idx="39" hasCustomPrompt="1"/>
          </p:nvPr>
        </p:nvSpPr>
        <p:spPr>
          <a:xfrm>
            <a:off x="8789932" y="3835725"/>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7" name="Text Placeholder 2">
            <a:extLst>
              <a:ext uri="{FF2B5EF4-FFF2-40B4-BE49-F238E27FC236}">
                <a16:creationId xmlns:a16="http://schemas.microsoft.com/office/drawing/2014/main" id="{CC028EC3-85A9-4942-9574-0B25B2479778}"/>
              </a:ext>
            </a:extLst>
          </p:cNvPr>
          <p:cNvSpPr>
            <a:spLocks noGrp="1"/>
          </p:cNvSpPr>
          <p:nvPr>
            <p:ph type="body" sz="quarter" idx="40" hasCustomPrompt="1"/>
          </p:nvPr>
        </p:nvSpPr>
        <p:spPr>
          <a:xfrm>
            <a:off x="4121759" y="3835725"/>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36784973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FB01038-E956-4B2D-899A-8AFD52AE94FA}"/>
              </a:ext>
            </a:extLst>
          </p:cNvPr>
          <p:cNvSpPr>
            <a:spLocks noGrp="1"/>
          </p:cNvSpPr>
          <p:nvPr>
            <p:ph type="pic" sz="quarter" idx="10"/>
          </p:nvPr>
        </p:nvSpPr>
        <p:spPr>
          <a:xfrm>
            <a:off x="7509668" y="2191508"/>
            <a:ext cx="2615984" cy="1706683"/>
          </a:xfrm>
          <a:prstGeom prst="roundRect">
            <a:avLst>
              <a:gd name="adj" fmla="val 6739"/>
            </a:avLst>
          </a:prstGeom>
          <a:ln>
            <a:noFill/>
            <a:prstDash val="dash"/>
          </a:ln>
        </p:spPr>
        <p:style>
          <a:lnRef idx="2">
            <a:schemeClr val="dk1"/>
          </a:lnRef>
          <a:fillRef idx="1">
            <a:schemeClr val="lt1"/>
          </a:fillRef>
          <a:effectRef idx="0">
            <a:schemeClr val="dk1"/>
          </a:effectRef>
          <a:fontRef idx="minor">
            <a:schemeClr val="dk1"/>
          </a:fontRef>
        </p:style>
        <p:txBody>
          <a:bodyPr/>
          <a:lstStyle>
            <a:lvl1pPr>
              <a:defRPr>
                <a:solidFill>
                  <a:schemeClr val="tx1">
                    <a:lumMod val="50000"/>
                    <a:lumOff val="50000"/>
                  </a:schemeClr>
                </a:solidFill>
              </a:defRPr>
            </a:lvl1pPr>
          </a:lstStyle>
          <a:p>
            <a:endParaRPr lang="en-US" dirty="0"/>
          </a:p>
        </p:txBody>
      </p:sp>
      <p:pic>
        <p:nvPicPr>
          <p:cNvPr id="5" name="Picture 4">
            <a:extLst>
              <a:ext uri="{FF2B5EF4-FFF2-40B4-BE49-F238E27FC236}">
                <a16:creationId xmlns:a16="http://schemas.microsoft.com/office/drawing/2014/main" id="{4AC239CF-AB7C-4837-B37C-56633370B4E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7" name="Text Placeholder 14">
            <a:extLst>
              <a:ext uri="{FF2B5EF4-FFF2-40B4-BE49-F238E27FC236}">
                <a16:creationId xmlns:a16="http://schemas.microsoft.com/office/drawing/2014/main" id="{E3520C1B-4BF5-4E98-B6F6-2256175340E6}"/>
              </a:ext>
            </a:extLst>
          </p:cNvPr>
          <p:cNvSpPr>
            <a:spLocks noGrp="1"/>
          </p:cNvSpPr>
          <p:nvPr>
            <p:ph type="body" sz="quarter" idx="27" hasCustomPrompt="1"/>
          </p:nvPr>
        </p:nvSpPr>
        <p:spPr>
          <a:xfrm>
            <a:off x="3487883" y="882212"/>
            <a:ext cx="4297363" cy="575114"/>
          </a:xfrm>
          <a:prstGeom prst="rect">
            <a:avLst/>
          </a:prstGeom>
        </p:spPr>
        <p:txBody>
          <a:bodyPr>
            <a:normAutofit/>
          </a:bodyPr>
          <a:lstStyle>
            <a:lvl1pPr marL="0" indent="0" algn="ctr">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8" name="Rectangle: Rounded Corners 7">
            <a:extLst>
              <a:ext uri="{FF2B5EF4-FFF2-40B4-BE49-F238E27FC236}">
                <a16:creationId xmlns:a16="http://schemas.microsoft.com/office/drawing/2014/main" id="{1F83565C-5D9C-4366-8F32-27E642BB1B31}"/>
              </a:ext>
            </a:extLst>
          </p:cNvPr>
          <p:cNvSpPr/>
          <p:nvPr userDrawn="1"/>
        </p:nvSpPr>
        <p:spPr>
          <a:xfrm>
            <a:off x="5368151" y="14573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14">
            <a:extLst>
              <a:ext uri="{FF2B5EF4-FFF2-40B4-BE49-F238E27FC236}">
                <a16:creationId xmlns:a16="http://schemas.microsoft.com/office/drawing/2014/main" id="{803FA00D-1CC9-4609-865C-12471A407B60}"/>
              </a:ext>
            </a:extLst>
          </p:cNvPr>
          <p:cNvSpPr>
            <a:spLocks noGrp="1"/>
          </p:cNvSpPr>
          <p:nvPr>
            <p:ph type="body" sz="quarter" idx="28" hasCustomPrompt="1"/>
          </p:nvPr>
        </p:nvSpPr>
        <p:spPr>
          <a:xfrm>
            <a:off x="4365785" y="4006412"/>
            <a:ext cx="2615984" cy="575114"/>
          </a:xfrm>
          <a:prstGeom prst="rect">
            <a:avLst/>
          </a:prstGeom>
        </p:spPr>
        <p:txBody>
          <a:bodyPr>
            <a:normAutofit/>
          </a:bodyPr>
          <a:lstStyle>
            <a:lvl1pPr marL="0" indent="0" algn="ctr" rtl="1">
              <a:buNone/>
              <a:defRPr sz="1600">
                <a:solidFill>
                  <a:schemeClr val="tx1"/>
                </a:solidFill>
                <a:latin typeface="IRANYekanRd ExtraBold" panose="020B0506030804020204" pitchFamily="34" charset="-78"/>
                <a:cs typeface="IRANYekanRd ExtraBold" panose="020B0506030804020204" pitchFamily="34" charset="-78"/>
              </a:defRPr>
            </a:lvl1pPr>
          </a:lstStyle>
          <a:p>
            <a:pPr lvl="0"/>
            <a:r>
              <a:rPr lang="fa-IR" dirty="0"/>
              <a:t>محدوده نوشتن عنوان</a:t>
            </a:r>
            <a:endParaRPr lang="en-US" dirty="0"/>
          </a:p>
        </p:txBody>
      </p:sp>
      <p:sp>
        <p:nvSpPr>
          <p:cNvPr id="10" name="Text Placeholder 14">
            <a:extLst>
              <a:ext uri="{FF2B5EF4-FFF2-40B4-BE49-F238E27FC236}">
                <a16:creationId xmlns:a16="http://schemas.microsoft.com/office/drawing/2014/main" id="{05F09EAB-9AF4-4F05-862A-37A9ED99EBBB}"/>
              </a:ext>
            </a:extLst>
          </p:cNvPr>
          <p:cNvSpPr>
            <a:spLocks noGrp="1"/>
          </p:cNvSpPr>
          <p:nvPr>
            <p:ph type="body" sz="quarter" idx="29" hasCustomPrompt="1"/>
          </p:nvPr>
        </p:nvSpPr>
        <p:spPr>
          <a:xfrm>
            <a:off x="1228591" y="4006412"/>
            <a:ext cx="2615984" cy="575114"/>
          </a:xfrm>
          <a:prstGeom prst="rect">
            <a:avLst/>
          </a:prstGeom>
        </p:spPr>
        <p:txBody>
          <a:bodyPr>
            <a:normAutofit/>
          </a:bodyPr>
          <a:lstStyle>
            <a:lvl1pPr marL="0" indent="0" algn="ctr" rtl="1">
              <a:buNone/>
              <a:defRPr sz="1600">
                <a:solidFill>
                  <a:schemeClr val="tx1"/>
                </a:solidFill>
                <a:latin typeface="IRANYekanRd ExtraBold" panose="020B0506030804020204" pitchFamily="34" charset="-78"/>
                <a:cs typeface="IRANYekanRd ExtraBold" panose="020B0506030804020204" pitchFamily="34" charset="-78"/>
              </a:defRPr>
            </a:lvl1pPr>
          </a:lstStyle>
          <a:p>
            <a:pPr lvl="0"/>
            <a:r>
              <a:rPr lang="fa-IR" dirty="0"/>
              <a:t>محدوده نوشتن عنوان</a:t>
            </a:r>
            <a:endParaRPr lang="en-US" dirty="0"/>
          </a:p>
        </p:txBody>
      </p:sp>
      <p:sp>
        <p:nvSpPr>
          <p:cNvPr id="11" name="Text Placeholder 14">
            <a:extLst>
              <a:ext uri="{FF2B5EF4-FFF2-40B4-BE49-F238E27FC236}">
                <a16:creationId xmlns:a16="http://schemas.microsoft.com/office/drawing/2014/main" id="{B9C573D1-927F-4D75-B209-853F7DFA9732}"/>
              </a:ext>
            </a:extLst>
          </p:cNvPr>
          <p:cNvSpPr>
            <a:spLocks noGrp="1"/>
          </p:cNvSpPr>
          <p:nvPr>
            <p:ph type="body" sz="quarter" idx="30" hasCustomPrompt="1"/>
          </p:nvPr>
        </p:nvSpPr>
        <p:spPr>
          <a:xfrm>
            <a:off x="7509668" y="4006412"/>
            <a:ext cx="2615984" cy="575114"/>
          </a:xfrm>
          <a:prstGeom prst="rect">
            <a:avLst/>
          </a:prstGeom>
        </p:spPr>
        <p:txBody>
          <a:bodyPr>
            <a:normAutofit/>
          </a:bodyPr>
          <a:lstStyle>
            <a:lvl1pPr marL="0" indent="0" algn="ctr" rtl="1">
              <a:buNone/>
              <a:defRPr sz="1600">
                <a:solidFill>
                  <a:schemeClr val="tx1"/>
                </a:solidFill>
                <a:latin typeface="IRANYekanRd ExtraBold" panose="020B0506030804020204" pitchFamily="34" charset="-78"/>
                <a:cs typeface="IRANYekanRd ExtraBold" panose="020B0506030804020204" pitchFamily="34" charset="-78"/>
              </a:defRPr>
            </a:lvl1pPr>
          </a:lstStyle>
          <a:p>
            <a:pPr lvl="0"/>
            <a:r>
              <a:rPr lang="fa-IR" dirty="0"/>
              <a:t>محدوده نوشتن عنوان</a:t>
            </a:r>
            <a:endParaRPr lang="en-US" dirty="0"/>
          </a:p>
        </p:txBody>
      </p:sp>
      <p:sp>
        <p:nvSpPr>
          <p:cNvPr id="12" name="Text Placeholder 13">
            <a:extLst>
              <a:ext uri="{FF2B5EF4-FFF2-40B4-BE49-F238E27FC236}">
                <a16:creationId xmlns:a16="http://schemas.microsoft.com/office/drawing/2014/main" id="{52C85C25-F5D0-4044-AC81-D079B6DBEDA0}"/>
              </a:ext>
            </a:extLst>
          </p:cNvPr>
          <p:cNvSpPr>
            <a:spLocks noGrp="1"/>
          </p:cNvSpPr>
          <p:nvPr>
            <p:ph type="body" sz="quarter" idx="32" hasCustomPrompt="1"/>
          </p:nvPr>
        </p:nvSpPr>
        <p:spPr>
          <a:xfrm>
            <a:off x="1228592" y="4700438"/>
            <a:ext cx="2615984" cy="1437836"/>
          </a:xfrm>
          <a:prstGeom prst="rect">
            <a:avLst/>
          </a:prstGeom>
        </p:spPr>
        <p:txBody>
          <a:bodyPr>
            <a:noAutofit/>
          </a:bodyPr>
          <a:lstStyle>
            <a:lvl1pPr marL="0" indent="0" algn="ct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3" name="Text Placeholder 13">
            <a:extLst>
              <a:ext uri="{FF2B5EF4-FFF2-40B4-BE49-F238E27FC236}">
                <a16:creationId xmlns:a16="http://schemas.microsoft.com/office/drawing/2014/main" id="{770F29AF-1926-4A03-9FB9-B5B43421851D}"/>
              </a:ext>
            </a:extLst>
          </p:cNvPr>
          <p:cNvSpPr>
            <a:spLocks noGrp="1"/>
          </p:cNvSpPr>
          <p:nvPr>
            <p:ph type="body" sz="quarter" idx="33" hasCustomPrompt="1"/>
          </p:nvPr>
        </p:nvSpPr>
        <p:spPr>
          <a:xfrm>
            <a:off x="4328571" y="4700438"/>
            <a:ext cx="2615984" cy="1437836"/>
          </a:xfrm>
          <a:prstGeom prst="rect">
            <a:avLst/>
          </a:prstGeom>
        </p:spPr>
        <p:txBody>
          <a:bodyPr>
            <a:noAutofit/>
          </a:bodyPr>
          <a:lstStyle>
            <a:lvl1pPr marL="0" indent="0" algn="ct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4" name="Text Placeholder 13">
            <a:extLst>
              <a:ext uri="{FF2B5EF4-FFF2-40B4-BE49-F238E27FC236}">
                <a16:creationId xmlns:a16="http://schemas.microsoft.com/office/drawing/2014/main" id="{329788F7-6EBD-4D44-A877-B9E4E3A177BE}"/>
              </a:ext>
            </a:extLst>
          </p:cNvPr>
          <p:cNvSpPr>
            <a:spLocks noGrp="1"/>
          </p:cNvSpPr>
          <p:nvPr>
            <p:ph type="body" sz="quarter" idx="34" hasCustomPrompt="1"/>
          </p:nvPr>
        </p:nvSpPr>
        <p:spPr>
          <a:xfrm>
            <a:off x="7509668" y="4700438"/>
            <a:ext cx="2615984" cy="1437836"/>
          </a:xfrm>
          <a:prstGeom prst="rect">
            <a:avLst/>
          </a:prstGeom>
        </p:spPr>
        <p:txBody>
          <a:bodyPr>
            <a:noAutofit/>
          </a:bodyPr>
          <a:lstStyle>
            <a:lvl1pPr marL="0" indent="0" algn="ct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5" name="Rectangle: Rounded Corners 14">
            <a:extLst>
              <a:ext uri="{FF2B5EF4-FFF2-40B4-BE49-F238E27FC236}">
                <a16:creationId xmlns:a16="http://schemas.microsoft.com/office/drawing/2014/main" id="{50027658-D479-4633-9320-BF72B165265B}"/>
              </a:ext>
            </a:extLst>
          </p:cNvPr>
          <p:cNvSpPr/>
          <p:nvPr userDrawn="1"/>
        </p:nvSpPr>
        <p:spPr>
          <a:xfrm>
            <a:off x="8566200" y="4505940"/>
            <a:ext cx="502920" cy="27432"/>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F4013CAB-716E-4635-AB0F-2F9C6343038A}"/>
              </a:ext>
            </a:extLst>
          </p:cNvPr>
          <p:cNvSpPr/>
          <p:nvPr userDrawn="1"/>
        </p:nvSpPr>
        <p:spPr>
          <a:xfrm>
            <a:off x="5422317" y="4505940"/>
            <a:ext cx="502920" cy="27432"/>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5227C8E-1C55-4FE3-9DB3-25796F0E6305}"/>
              </a:ext>
            </a:extLst>
          </p:cNvPr>
          <p:cNvSpPr/>
          <p:nvPr userDrawn="1"/>
        </p:nvSpPr>
        <p:spPr>
          <a:xfrm>
            <a:off x="2285123" y="4505940"/>
            <a:ext cx="502920" cy="27432"/>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icture Placeholder 3">
            <a:extLst>
              <a:ext uri="{FF2B5EF4-FFF2-40B4-BE49-F238E27FC236}">
                <a16:creationId xmlns:a16="http://schemas.microsoft.com/office/drawing/2014/main" id="{E4489B91-450C-4012-B258-BBD2B7C36BBF}"/>
              </a:ext>
            </a:extLst>
          </p:cNvPr>
          <p:cNvSpPr>
            <a:spLocks noGrp="1"/>
          </p:cNvSpPr>
          <p:nvPr>
            <p:ph type="pic" sz="quarter" idx="35"/>
          </p:nvPr>
        </p:nvSpPr>
        <p:spPr>
          <a:xfrm>
            <a:off x="4365785" y="2191508"/>
            <a:ext cx="2615984" cy="1706683"/>
          </a:xfrm>
          <a:prstGeom prst="roundRect">
            <a:avLst>
              <a:gd name="adj" fmla="val 6739"/>
            </a:avLst>
          </a:prstGeom>
          <a:ln>
            <a:noFill/>
            <a:prstDash val="dash"/>
          </a:ln>
        </p:spPr>
        <p:style>
          <a:lnRef idx="2">
            <a:schemeClr val="dk1"/>
          </a:lnRef>
          <a:fillRef idx="1">
            <a:schemeClr val="lt1"/>
          </a:fillRef>
          <a:effectRef idx="0">
            <a:schemeClr val="dk1"/>
          </a:effectRef>
          <a:fontRef idx="minor">
            <a:schemeClr val="dk1"/>
          </a:fontRef>
        </p:style>
        <p:txBody>
          <a:bodyPr/>
          <a:lstStyle>
            <a:lvl1pPr>
              <a:defRPr>
                <a:solidFill>
                  <a:schemeClr val="tx1">
                    <a:lumMod val="50000"/>
                    <a:lumOff val="50000"/>
                  </a:schemeClr>
                </a:solidFill>
              </a:defRPr>
            </a:lvl1pPr>
          </a:lstStyle>
          <a:p>
            <a:endParaRPr lang="en-US" dirty="0"/>
          </a:p>
        </p:txBody>
      </p:sp>
      <p:sp>
        <p:nvSpPr>
          <p:cNvPr id="19" name="Picture Placeholder 3">
            <a:extLst>
              <a:ext uri="{FF2B5EF4-FFF2-40B4-BE49-F238E27FC236}">
                <a16:creationId xmlns:a16="http://schemas.microsoft.com/office/drawing/2014/main" id="{39CCF75A-B553-4C3E-947B-D4A8EEB714DB}"/>
              </a:ext>
            </a:extLst>
          </p:cNvPr>
          <p:cNvSpPr>
            <a:spLocks noGrp="1"/>
          </p:cNvSpPr>
          <p:nvPr>
            <p:ph type="pic" sz="quarter" idx="36"/>
          </p:nvPr>
        </p:nvSpPr>
        <p:spPr>
          <a:xfrm>
            <a:off x="1228591" y="2191508"/>
            <a:ext cx="2615984" cy="1706683"/>
          </a:xfrm>
          <a:prstGeom prst="roundRect">
            <a:avLst>
              <a:gd name="adj" fmla="val 6739"/>
            </a:avLst>
          </a:prstGeom>
          <a:ln>
            <a:noFill/>
            <a:prstDash val="dash"/>
          </a:ln>
        </p:spPr>
        <p:style>
          <a:lnRef idx="2">
            <a:schemeClr val="dk1"/>
          </a:lnRef>
          <a:fillRef idx="1">
            <a:schemeClr val="lt1"/>
          </a:fillRef>
          <a:effectRef idx="0">
            <a:schemeClr val="dk1"/>
          </a:effectRef>
          <a:fontRef idx="minor">
            <a:schemeClr val="dk1"/>
          </a:fontRef>
        </p:style>
        <p:txBody>
          <a:bodyPr/>
          <a:lstStyle>
            <a:lvl1pPr>
              <a:defRPr>
                <a:solidFill>
                  <a:schemeClr val="tx1">
                    <a:lumMod val="50000"/>
                    <a:lumOff val="50000"/>
                  </a:schemeClr>
                </a:solidFill>
              </a:defRPr>
            </a:lvl1pPr>
          </a:lstStyle>
          <a:p>
            <a:endParaRPr lang="en-US" dirty="0"/>
          </a:p>
        </p:txBody>
      </p:sp>
      <p:sp>
        <p:nvSpPr>
          <p:cNvPr id="2" name="Slide Number Placeholder 1">
            <a:extLst>
              <a:ext uri="{FF2B5EF4-FFF2-40B4-BE49-F238E27FC236}">
                <a16:creationId xmlns:a16="http://schemas.microsoft.com/office/drawing/2014/main" id="{43819D74-2FD4-43C7-8E25-0D37EFB363E2}"/>
              </a:ext>
            </a:extLst>
          </p:cNvPr>
          <p:cNvSpPr>
            <a:spLocks noGrp="1"/>
          </p:cNvSpPr>
          <p:nvPr>
            <p:ph type="sldNum" sz="quarter" idx="37"/>
          </p:nvPr>
        </p:nvSpPr>
        <p:spPr/>
        <p:txBody>
          <a:bodyPr/>
          <a:lstStyle/>
          <a:p>
            <a:fld id="{8C79D4D9-58BD-4802-A510-61205A77829C}" type="slidenum">
              <a:rPr lang="en-US" smtClean="0"/>
              <a:pPr/>
              <a:t>‹#›</a:t>
            </a:fld>
            <a:endParaRPr lang="en-US" dirty="0"/>
          </a:p>
        </p:txBody>
      </p:sp>
      <p:pic>
        <p:nvPicPr>
          <p:cNvPr id="6" name="Picture 5">
            <a:extLst>
              <a:ext uri="{FF2B5EF4-FFF2-40B4-BE49-F238E27FC236}">
                <a16:creationId xmlns:a16="http://schemas.microsoft.com/office/drawing/2014/main" id="{38C6D157-2B6B-4CCA-BA9A-A0306D6432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Tree>
    <p:extLst>
      <p:ext uri="{BB962C8B-B14F-4D97-AF65-F5344CB8AC3E}">
        <p14:creationId xmlns:p14="http://schemas.microsoft.com/office/powerpoint/2010/main" val="2567790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07D400-652E-4715-8153-3E3A4E6982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13" name="Rectangle: Rounded Corners 12">
            <a:extLst>
              <a:ext uri="{FF2B5EF4-FFF2-40B4-BE49-F238E27FC236}">
                <a16:creationId xmlns:a16="http://schemas.microsoft.com/office/drawing/2014/main" id="{F2E5AE15-AA32-481A-9FA7-0A79C488FCDB}"/>
              </a:ext>
            </a:extLst>
          </p:cNvPr>
          <p:cNvSpPr/>
          <p:nvPr userDrawn="1"/>
        </p:nvSpPr>
        <p:spPr>
          <a:xfrm>
            <a:off x="5368150" y="14573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50744E9-0E2F-4B18-B262-8C157143D86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53215" y="2464400"/>
            <a:ext cx="928891" cy="1016795"/>
          </a:xfrm>
          <a:prstGeom prst="rect">
            <a:avLst/>
          </a:prstGeom>
        </p:spPr>
      </p:pic>
      <p:pic>
        <p:nvPicPr>
          <p:cNvPr id="15" name="Picture 14">
            <a:extLst>
              <a:ext uri="{FF2B5EF4-FFF2-40B4-BE49-F238E27FC236}">
                <a16:creationId xmlns:a16="http://schemas.microsoft.com/office/drawing/2014/main" id="{98E3BB92-61AC-4A42-984A-2DBF084D92A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09332" y="2464400"/>
            <a:ext cx="928891" cy="1016795"/>
          </a:xfrm>
          <a:prstGeom prst="rect">
            <a:avLst/>
          </a:prstGeom>
        </p:spPr>
      </p:pic>
      <p:pic>
        <p:nvPicPr>
          <p:cNvPr id="16" name="Picture 15">
            <a:extLst>
              <a:ext uri="{FF2B5EF4-FFF2-40B4-BE49-F238E27FC236}">
                <a16:creationId xmlns:a16="http://schemas.microsoft.com/office/drawing/2014/main" id="{2AF97393-47BF-445B-938C-A321B3ABED9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72138" y="2464400"/>
            <a:ext cx="928891" cy="1016795"/>
          </a:xfrm>
          <a:prstGeom prst="rect">
            <a:avLst/>
          </a:prstGeom>
        </p:spPr>
      </p:pic>
      <p:sp>
        <p:nvSpPr>
          <p:cNvPr id="17" name="Text Placeholder 14">
            <a:extLst>
              <a:ext uri="{FF2B5EF4-FFF2-40B4-BE49-F238E27FC236}">
                <a16:creationId xmlns:a16="http://schemas.microsoft.com/office/drawing/2014/main" id="{FF9760ED-4C30-4009-9397-0CDDA42C99F9}"/>
              </a:ext>
            </a:extLst>
          </p:cNvPr>
          <p:cNvSpPr>
            <a:spLocks noGrp="1"/>
          </p:cNvSpPr>
          <p:nvPr>
            <p:ph type="body" sz="quarter" idx="28" hasCustomPrompt="1"/>
          </p:nvPr>
        </p:nvSpPr>
        <p:spPr>
          <a:xfrm>
            <a:off x="4365785" y="3701612"/>
            <a:ext cx="2615984" cy="575114"/>
          </a:xfrm>
          <a:prstGeom prst="rect">
            <a:avLst/>
          </a:prstGeom>
        </p:spPr>
        <p:txBody>
          <a:bodyPr>
            <a:normAutofit/>
          </a:bodyPr>
          <a:lstStyle>
            <a:lvl1pPr marL="0" indent="0" algn="ctr" rtl="1">
              <a:buNone/>
              <a:defRPr sz="1600">
                <a:solidFill>
                  <a:schemeClr val="tx1"/>
                </a:solidFill>
                <a:latin typeface="IRANYekanRd ExtraBold" panose="020B0506030804020204" pitchFamily="34" charset="-78"/>
                <a:cs typeface="IRANYekanRd ExtraBold" panose="020B0506030804020204" pitchFamily="34" charset="-78"/>
              </a:defRPr>
            </a:lvl1pPr>
          </a:lstStyle>
          <a:p>
            <a:pPr lvl="0"/>
            <a:r>
              <a:rPr lang="fa-IR" dirty="0"/>
              <a:t>محدوده نوشتن عنوان</a:t>
            </a:r>
            <a:endParaRPr lang="en-US" dirty="0"/>
          </a:p>
        </p:txBody>
      </p:sp>
      <p:sp>
        <p:nvSpPr>
          <p:cNvPr id="19" name="Text Placeholder 14">
            <a:extLst>
              <a:ext uri="{FF2B5EF4-FFF2-40B4-BE49-F238E27FC236}">
                <a16:creationId xmlns:a16="http://schemas.microsoft.com/office/drawing/2014/main" id="{95BBA5EF-F384-4D0A-809F-D6D5618D2E01}"/>
              </a:ext>
            </a:extLst>
          </p:cNvPr>
          <p:cNvSpPr>
            <a:spLocks noGrp="1"/>
          </p:cNvSpPr>
          <p:nvPr>
            <p:ph type="body" sz="quarter" idx="29" hasCustomPrompt="1"/>
          </p:nvPr>
        </p:nvSpPr>
        <p:spPr>
          <a:xfrm>
            <a:off x="1228591" y="3701612"/>
            <a:ext cx="2615984" cy="575114"/>
          </a:xfrm>
          <a:prstGeom prst="rect">
            <a:avLst/>
          </a:prstGeom>
        </p:spPr>
        <p:txBody>
          <a:bodyPr>
            <a:normAutofit/>
          </a:bodyPr>
          <a:lstStyle>
            <a:lvl1pPr marL="0" indent="0" algn="ctr" rtl="1">
              <a:buNone/>
              <a:defRPr sz="1600">
                <a:solidFill>
                  <a:schemeClr val="tx1"/>
                </a:solidFill>
                <a:latin typeface="IRANYekanRd ExtraBold" panose="020B0506030804020204" pitchFamily="34" charset="-78"/>
                <a:cs typeface="IRANYekanRd ExtraBold" panose="020B0506030804020204" pitchFamily="34" charset="-78"/>
              </a:defRPr>
            </a:lvl1pPr>
          </a:lstStyle>
          <a:p>
            <a:pPr lvl="0"/>
            <a:r>
              <a:rPr lang="fa-IR" dirty="0"/>
              <a:t>محدوده نوشتن عنوان</a:t>
            </a:r>
            <a:endParaRPr lang="en-US" dirty="0"/>
          </a:p>
        </p:txBody>
      </p:sp>
      <p:sp>
        <p:nvSpPr>
          <p:cNvPr id="20" name="Text Placeholder 14">
            <a:extLst>
              <a:ext uri="{FF2B5EF4-FFF2-40B4-BE49-F238E27FC236}">
                <a16:creationId xmlns:a16="http://schemas.microsoft.com/office/drawing/2014/main" id="{EE0D59D1-EEA7-4E54-A47F-E47159201E03}"/>
              </a:ext>
            </a:extLst>
          </p:cNvPr>
          <p:cNvSpPr>
            <a:spLocks noGrp="1"/>
          </p:cNvSpPr>
          <p:nvPr>
            <p:ph type="body" sz="quarter" idx="30" hasCustomPrompt="1"/>
          </p:nvPr>
        </p:nvSpPr>
        <p:spPr>
          <a:xfrm>
            <a:off x="7509668" y="3701612"/>
            <a:ext cx="2615984" cy="575114"/>
          </a:xfrm>
          <a:prstGeom prst="rect">
            <a:avLst/>
          </a:prstGeom>
        </p:spPr>
        <p:txBody>
          <a:bodyPr>
            <a:normAutofit/>
          </a:bodyPr>
          <a:lstStyle>
            <a:lvl1pPr marL="0" indent="0" algn="ctr" rtl="1">
              <a:buNone/>
              <a:defRPr sz="1600">
                <a:solidFill>
                  <a:schemeClr val="tx1"/>
                </a:solidFill>
                <a:latin typeface="IRANYekanRd ExtraBold" panose="020B0506030804020204" pitchFamily="34" charset="-78"/>
                <a:cs typeface="IRANYekanRd ExtraBold" panose="020B0506030804020204" pitchFamily="34" charset="-78"/>
              </a:defRPr>
            </a:lvl1pPr>
          </a:lstStyle>
          <a:p>
            <a:pPr lvl="0"/>
            <a:r>
              <a:rPr lang="fa-IR" dirty="0"/>
              <a:t>محدوده نوشتن عنوان</a:t>
            </a:r>
            <a:endParaRPr lang="en-US" dirty="0"/>
          </a:p>
        </p:txBody>
      </p:sp>
      <p:sp>
        <p:nvSpPr>
          <p:cNvPr id="27" name="Text Placeholder 13">
            <a:extLst>
              <a:ext uri="{FF2B5EF4-FFF2-40B4-BE49-F238E27FC236}">
                <a16:creationId xmlns:a16="http://schemas.microsoft.com/office/drawing/2014/main" id="{AF732617-9DA6-440D-9D5B-F556537A8215}"/>
              </a:ext>
            </a:extLst>
          </p:cNvPr>
          <p:cNvSpPr>
            <a:spLocks noGrp="1"/>
          </p:cNvSpPr>
          <p:nvPr>
            <p:ph type="body" sz="quarter" idx="32" hasCustomPrompt="1"/>
          </p:nvPr>
        </p:nvSpPr>
        <p:spPr>
          <a:xfrm>
            <a:off x="1228592" y="4395638"/>
            <a:ext cx="2615984" cy="1580150"/>
          </a:xfrm>
          <a:prstGeom prst="rect">
            <a:avLst/>
          </a:prstGeom>
        </p:spPr>
        <p:txBody>
          <a:bodyPr>
            <a:noAutofit/>
          </a:bodyPr>
          <a:lstStyle>
            <a:lvl1pPr marL="0" indent="0" algn="ct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8" name="Text Placeholder 13">
            <a:extLst>
              <a:ext uri="{FF2B5EF4-FFF2-40B4-BE49-F238E27FC236}">
                <a16:creationId xmlns:a16="http://schemas.microsoft.com/office/drawing/2014/main" id="{3DF2E8AF-2D03-4BEC-9700-60EFFCD6D1FD}"/>
              </a:ext>
            </a:extLst>
          </p:cNvPr>
          <p:cNvSpPr>
            <a:spLocks noGrp="1"/>
          </p:cNvSpPr>
          <p:nvPr>
            <p:ph type="body" sz="quarter" idx="33" hasCustomPrompt="1"/>
          </p:nvPr>
        </p:nvSpPr>
        <p:spPr>
          <a:xfrm>
            <a:off x="4365785" y="4395638"/>
            <a:ext cx="2615984" cy="1580150"/>
          </a:xfrm>
          <a:prstGeom prst="rect">
            <a:avLst/>
          </a:prstGeom>
        </p:spPr>
        <p:txBody>
          <a:bodyPr>
            <a:noAutofit/>
          </a:bodyPr>
          <a:lstStyle>
            <a:lvl1pPr marL="0" indent="0" algn="ct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9" name="Text Placeholder 13">
            <a:extLst>
              <a:ext uri="{FF2B5EF4-FFF2-40B4-BE49-F238E27FC236}">
                <a16:creationId xmlns:a16="http://schemas.microsoft.com/office/drawing/2014/main" id="{EEDA34A8-CFBB-42E0-B960-0B6E6400AB02}"/>
              </a:ext>
            </a:extLst>
          </p:cNvPr>
          <p:cNvSpPr>
            <a:spLocks noGrp="1"/>
          </p:cNvSpPr>
          <p:nvPr>
            <p:ph type="body" sz="quarter" idx="34" hasCustomPrompt="1"/>
          </p:nvPr>
        </p:nvSpPr>
        <p:spPr>
          <a:xfrm>
            <a:off x="7509668" y="4395638"/>
            <a:ext cx="2615984" cy="1580150"/>
          </a:xfrm>
          <a:prstGeom prst="rect">
            <a:avLst/>
          </a:prstGeom>
        </p:spPr>
        <p:txBody>
          <a:bodyPr>
            <a:noAutofit/>
          </a:bodyPr>
          <a:lstStyle>
            <a:lvl1pPr marL="0" indent="0" algn="ct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33" name="Rectangle: Rounded Corners 32">
            <a:extLst>
              <a:ext uri="{FF2B5EF4-FFF2-40B4-BE49-F238E27FC236}">
                <a16:creationId xmlns:a16="http://schemas.microsoft.com/office/drawing/2014/main" id="{49D976B3-247F-4238-AA88-5A1244F9EEAB}"/>
              </a:ext>
            </a:extLst>
          </p:cNvPr>
          <p:cNvSpPr/>
          <p:nvPr userDrawn="1"/>
        </p:nvSpPr>
        <p:spPr>
          <a:xfrm>
            <a:off x="8566200" y="4201140"/>
            <a:ext cx="502920" cy="27432"/>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8417870-D12F-470B-B3EA-821A9E156C5A}"/>
              </a:ext>
            </a:extLst>
          </p:cNvPr>
          <p:cNvSpPr/>
          <p:nvPr userDrawn="1"/>
        </p:nvSpPr>
        <p:spPr>
          <a:xfrm>
            <a:off x="5422317" y="4201140"/>
            <a:ext cx="502920" cy="27432"/>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972C09B-D050-4812-8C3A-F2314B67803F}"/>
              </a:ext>
            </a:extLst>
          </p:cNvPr>
          <p:cNvSpPr/>
          <p:nvPr userDrawn="1"/>
        </p:nvSpPr>
        <p:spPr>
          <a:xfrm>
            <a:off x="2285123" y="4201140"/>
            <a:ext cx="502920" cy="27432"/>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7E095A2-FD7C-4558-84D7-3754AD332531}"/>
              </a:ext>
            </a:extLst>
          </p:cNvPr>
          <p:cNvSpPr>
            <a:spLocks noGrp="1"/>
          </p:cNvSpPr>
          <p:nvPr>
            <p:ph type="sldNum" sz="quarter" idx="35"/>
          </p:nvPr>
        </p:nvSpPr>
        <p:spPr/>
        <p:txBody>
          <a:bodyPr/>
          <a:lstStyle/>
          <a:p>
            <a:fld id="{8C79D4D9-58BD-4802-A510-61205A77829C}" type="slidenum">
              <a:rPr lang="en-US" smtClean="0"/>
              <a:pPr/>
              <a:t>‹#›</a:t>
            </a:fld>
            <a:endParaRPr lang="en-US" dirty="0"/>
          </a:p>
        </p:txBody>
      </p:sp>
      <p:sp>
        <p:nvSpPr>
          <p:cNvPr id="22" name="Text Placeholder 14">
            <a:extLst>
              <a:ext uri="{FF2B5EF4-FFF2-40B4-BE49-F238E27FC236}">
                <a16:creationId xmlns:a16="http://schemas.microsoft.com/office/drawing/2014/main" id="{6C59A0C4-54BE-41E1-BDD8-24CEA5F6E024}"/>
              </a:ext>
            </a:extLst>
          </p:cNvPr>
          <p:cNvSpPr>
            <a:spLocks noGrp="1"/>
          </p:cNvSpPr>
          <p:nvPr>
            <p:ph type="body" sz="quarter" idx="27" hasCustomPrompt="1"/>
          </p:nvPr>
        </p:nvSpPr>
        <p:spPr>
          <a:xfrm>
            <a:off x="3487883" y="882212"/>
            <a:ext cx="4297363" cy="575114"/>
          </a:xfrm>
          <a:prstGeom prst="rect">
            <a:avLst/>
          </a:prstGeom>
        </p:spPr>
        <p:txBody>
          <a:bodyPr>
            <a:normAutofit/>
          </a:bodyPr>
          <a:lstStyle>
            <a:lvl1pPr marL="0" indent="0" algn="ctr">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pic>
        <p:nvPicPr>
          <p:cNvPr id="4" name="Picture 3">
            <a:extLst>
              <a:ext uri="{FF2B5EF4-FFF2-40B4-BE49-F238E27FC236}">
                <a16:creationId xmlns:a16="http://schemas.microsoft.com/office/drawing/2014/main" id="{12AA2A3E-D7D6-498F-946B-EF9132D40E6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
        <p:nvSpPr>
          <p:cNvPr id="30" name="Text Placeholder 2">
            <a:extLst>
              <a:ext uri="{FF2B5EF4-FFF2-40B4-BE49-F238E27FC236}">
                <a16:creationId xmlns:a16="http://schemas.microsoft.com/office/drawing/2014/main" id="{263B8238-AD11-4B94-A3DD-68C4DEF72639}"/>
              </a:ext>
            </a:extLst>
          </p:cNvPr>
          <p:cNvSpPr>
            <a:spLocks noGrp="1"/>
          </p:cNvSpPr>
          <p:nvPr>
            <p:ph type="body" sz="quarter" idx="37" hasCustomPrompt="1"/>
          </p:nvPr>
        </p:nvSpPr>
        <p:spPr>
          <a:xfrm>
            <a:off x="5321658" y="2751618"/>
            <a:ext cx="694961" cy="461409"/>
          </a:xfrm>
          <a:prstGeom prst="rect">
            <a:avLst/>
          </a:prstGeom>
        </p:spPr>
        <p:txBody>
          <a:bodyPr>
            <a:noAutofit/>
          </a:bodyPr>
          <a:lstStyle>
            <a:lvl1pPr marL="0" indent="0" algn="ctr">
              <a:lnSpc>
                <a:spcPct val="100000"/>
              </a:lnSpc>
              <a:spcBef>
                <a:spcPts val="0"/>
              </a:spcBef>
              <a:buNone/>
              <a:defRPr sz="1100">
                <a:solidFill>
                  <a:srgbClr val="30C4C4"/>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31" name="Text Placeholder 2">
            <a:extLst>
              <a:ext uri="{FF2B5EF4-FFF2-40B4-BE49-F238E27FC236}">
                <a16:creationId xmlns:a16="http://schemas.microsoft.com/office/drawing/2014/main" id="{D58DE213-E768-4637-9D9F-6E6BA7175F66}"/>
              </a:ext>
            </a:extLst>
          </p:cNvPr>
          <p:cNvSpPr>
            <a:spLocks noGrp="1"/>
          </p:cNvSpPr>
          <p:nvPr>
            <p:ph type="body" sz="quarter" idx="38" hasCustomPrompt="1"/>
          </p:nvPr>
        </p:nvSpPr>
        <p:spPr>
          <a:xfrm>
            <a:off x="2189102" y="2742092"/>
            <a:ext cx="694961" cy="461409"/>
          </a:xfrm>
          <a:prstGeom prst="rect">
            <a:avLst/>
          </a:prstGeom>
        </p:spPr>
        <p:txBody>
          <a:bodyPr>
            <a:noAutofit/>
          </a:bodyPr>
          <a:lstStyle>
            <a:lvl1pPr marL="0" indent="0" algn="ctr">
              <a:lnSpc>
                <a:spcPct val="100000"/>
              </a:lnSpc>
              <a:spcBef>
                <a:spcPts val="0"/>
              </a:spcBef>
              <a:buNone/>
              <a:defRPr sz="1100">
                <a:solidFill>
                  <a:srgbClr val="30C4C4"/>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32" name="Text Placeholder 2">
            <a:extLst>
              <a:ext uri="{FF2B5EF4-FFF2-40B4-BE49-F238E27FC236}">
                <a16:creationId xmlns:a16="http://schemas.microsoft.com/office/drawing/2014/main" id="{9177F167-5BBA-4C2B-AAC0-D54EB7005049}"/>
              </a:ext>
            </a:extLst>
          </p:cNvPr>
          <p:cNvSpPr>
            <a:spLocks noGrp="1"/>
          </p:cNvSpPr>
          <p:nvPr>
            <p:ph type="body" sz="quarter" idx="39" hasCustomPrompt="1"/>
          </p:nvPr>
        </p:nvSpPr>
        <p:spPr>
          <a:xfrm>
            <a:off x="8468325" y="2751618"/>
            <a:ext cx="694961" cy="461409"/>
          </a:xfrm>
          <a:prstGeom prst="rect">
            <a:avLst/>
          </a:prstGeom>
        </p:spPr>
        <p:txBody>
          <a:bodyPr>
            <a:noAutofit/>
          </a:bodyPr>
          <a:lstStyle>
            <a:lvl1pPr marL="0" indent="0" algn="ctr">
              <a:lnSpc>
                <a:spcPct val="100000"/>
              </a:lnSpc>
              <a:spcBef>
                <a:spcPts val="0"/>
              </a:spcBef>
              <a:buNone/>
              <a:defRPr sz="1100">
                <a:solidFill>
                  <a:srgbClr val="30C4C4"/>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3867366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07D400-652E-4715-8153-3E3A4E6982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13" name="Rectangle: Rounded Corners 12">
            <a:extLst>
              <a:ext uri="{FF2B5EF4-FFF2-40B4-BE49-F238E27FC236}">
                <a16:creationId xmlns:a16="http://schemas.microsoft.com/office/drawing/2014/main" id="{F2E5AE15-AA32-481A-9FA7-0A79C488FCDB}"/>
              </a:ext>
            </a:extLst>
          </p:cNvPr>
          <p:cNvSpPr/>
          <p:nvPr userDrawn="1"/>
        </p:nvSpPr>
        <p:spPr>
          <a:xfrm>
            <a:off x="5368150" y="14573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4">
            <a:extLst>
              <a:ext uri="{FF2B5EF4-FFF2-40B4-BE49-F238E27FC236}">
                <a16:creationId xmlns:a16="http://schemas.microsoft.com/office/drawing/2014/main" id="{FF9760ED-4C30-4009-9397-0CDDA42C99F9}"/>
              </a:ext>
            </a:extLst>
          </p:cNvPr>
          <p:cNvSpPr>
            <a:spLocks noGrp="1"/>
          </p:cNvSpPr>
          <p:nvPr>
            <p:ph type="body" sz="quarter" idx="28" hasCustomPrompt="1"/>
          </p:nvPr>
        </p:nvSpPr>
        <p:spPr>
          <a:xfrm>
            <a:off x="4365785" y="3701612"/>
            <a:ext cx="2615984" cy="575114"/>
          </a:xfrm>
          <a:prstGeom prst="rect">
            <a:avLst/>
          </a:prstGeom>
        </p:spPr>
        <p:txBody>
          <a:bodyPr>
            <a:normAutofit/>
          </a:bodyPr>
          <a:lstStyle>
            <a:lvl1pPr marL="0" indent="0" algn="ctr" rtl="1">
              <a:buNone/>
              <a:defRPr sz="1600">
                <a:solidFill>
                  <a:schemeClr val="tx1"/>
                </a:solidFill>
                <a:latin typeface="IRANYekanRd ExtraBold" panose="020B0506030804020204" pitchFamily="34" charset="-78"/>
                <a:cs typeface="IRANYekanRd ExtraBold" panose="020B0506030804020204" pitchFamily="34" charset="-78"/>
              </a:defRPr>
            </a:lvl1pPr>
          </a:lstStyle>
          <a:p>
            <a:pPr lvl="0"/>
            <a:r>
              <a:rPr lang="fa-IR" dirty="0"/>
              <a:t>محدوده نوشتن عنوان</a:t>
            </a:r>
            <a:endParaRPr lang="en-US" dirty="0"/>
          </a:p>
        </p:txBody>
      </p:sp>
      <p:sp>
        <p:nvSpPr>
          <p:cNvPr id="19" name="Text Placeholder 14">
            <a:extLst>
              <a:ext uri="{FF2B5EF4-FFF2-40B4-BE49-F238E27FC236}">
                <a16:creationId xmlns:a16="http://schemas.microsoft.com/office/drawing/2014/main" id="{95BBA5EF-F384-4D0A-809F-D6D5618D2E01}"/>
              </a:ext>
            </a:extLst>
          </p:cNvPr>
          <p:cNvSpPr>
            <a:spLocks noGrp="1"/>
          </p:cNvSpPr>
          <p:nvPr>
            <p:ph type="body" sz="quarter" idx="29" hasCustomPrompt="1"/>
          </p:nvPr>
        </p:nvSpPr>
        <p:spPr>
          <a:xfrm>
            <a:off x="1228591" y="3701612"/>
            <a:ext cx="2615984" cy="575114"/>
          </a:xfrm>
          <a:prstGeom prst="rect">
            <a:avLst/>
          </a:prstGeom>
        </p:spPr>
        <p:txBody>
          <a:bodyPr>
            <a:normAutofit/>
          </a:bodyPr>
          <a:lstStyle>
            <a:lvl1pPr marL="0" indent="0" algn="ctr" rtl="1">
              <a:buNone/>
              <a:defRPr sz="1600">
                <a:solidFill>
                  <a:schemeClr val="tx1"/>
                </a:solidFill>
                <a:latin typeface="IRANYekanRd ExtraBold" panose="020B0506030804020204" pitchFamily="34" charset="-78"/>
                <a:cs typeface="IRANYekanRd ExtraBold" panose="020B0506030804020204" pitchFamily="34" charset="-78"/>
              </a:defRPr>
            </a:lvl1pPr>
          </a:lstStyle>
          <a:p>
            <a:pPr lvl="0"/>
            <a:r>
              <a:rPr lang="fa-IR" dirty="0"/>
              <a:t>محدوده نوشتن عنوان</a:t>
            </a:r>
            <a:endParaRPr lang="en-US" dirty="0"/>
          </a:p>
        </p:txBody>
      </p:sp>
      <p:sp>
        <p:nvSpPr>
          <p:cNvPr id="20" name="Text Placeholder 14">
            <a:extLst>
              <a:ext uri="{FF2B5EF4-FFF2-40B4-BE49-F238E27FC236}">
                <a16:creationId xmlns:a16="http://schemas.microsoft.com/office/drawing/2014/main" id="{EE0D59D1-EEA7-4E54-A47F-E47159201E03}"/>
              </a:ext>
            </a:extLst>
          </p:cNvPr>
          <p:cNvSpPr>
            <a:spLocks noGrp="1"/>
          </p:cNvSpPr>
          <p:nvPr>
            <p:ph type="body" sz="quarter" idx="30" hasCustomPrompt="1"/>
          </p:nvPr>
        </p:nvSpPr>
        <p:spPr>
          <a:xfrm>
            <a:off x="7509668" y="3701612"/>
            <a:ext cx="2615984" cy="575114"/>
          </a:xfrm>
          <a:prstGeom prst="rect">
            <a:avLst/>
          </a:prstGeom>
        </p:spPr>
        <p:txBody>
          <a:bodyPr>
            <a:normAutofit/>
          </a:bodyPr>
          <a:lstStyle>
            <a:lvl1pPr marL="0" indent="0" algn="ctr" rtl="1">
              <a:buNone/>
              <a:defRPr sz="1600">
                <a:solidFill>
                  <a:schemeClr val="tx1"/>
                </a:solidFill>
                <a:latin typeface="IRANYekanRd ExtraBold" panose="020B0506030804020204" pitchFamily="34" charset="-78"/>
                <a:cs typeface="IRANYekanRd ExtraBold" panose="020B0506030804020204" pitchFamily="34" charset="-78"/>
              </a:defRPr>
            </a:lvl1pPr>
          </a:lstStyle>
          <a:p>
            <a:pPr lvl="0"/>
            <a:r>
              <a:rPr lang="fa-IR" dirty="0"/>
              <a:t>محدوده نوشتن عنوان</a:t>
            </a:r>
            <a:endParaRPr lang="en-US" dirty="0"/>
          </a:p>
        </p:txBody>
      </p:sp>
      <p:sp>
        <p:nvSpPr>
          <p:cNvPr id="27" name="Text Placeholder 13">
            <a:extLst>
              <a:ext uri="{FF2B5EF4-FFF2-40B4-BE49-F238E27FC236}">
                <a16:creationId xmlns:a16="http://schemas.microsoft.com/office/drawing/2014/main" id="{AF732617-9DA6-440D-9D5B-F556537A8215}"/>
              </a:ext>
            </a:extLst>
          </p:cNvPr>
          <p:cNvSpPr>
            <a:spLocks noGrp="1"/>
          </p:cNvSpPr>
          <p:nvPr>
            <p:ph type="body" sz="quarter" idx="32" hasCustomPrompt="1"/>
          </p:nvPr>
        </p:nvSpPr>
        <p:spPr>
          <a:xfrm>
            <a:off x="1228592" y="4395638"/>
            <a:ext cx="2615984" cy="1580150"/>
          </a:xfrm>
          <a:prstGeom prst="rect">
            <a:avLst/>
          </a:prstGeom>
        </p:spPr>
        <p:txBody>
          <a:bodyPr>
            <a:noAutofit/>
          </a:bodyPr>
          <a:lstStyle>
            <a:lvl1pPr marL="0" indent="0" algn="ct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9" name="Text Placeholder 13">
            <a:extLst>
              <a:ext uri="{FF2B5EF4-FFF2-40B4-BE49-F238E27FC236}">
                <a16:creationId xmlns:a16="http://schemas.microsoft.com/office/drawing/2014/main" id="{EEDA34A8-CFBB-42E0-B960-0B6E6400AB02}"/>
              </a:ext>
            </a:extLst>
          </p:cNvPr>
          <p:cNvSpPr>
            <a:spLocks noGrp="1"/>
          </p:cNvSpPr>
          <p:nvPr>
            <p:ph type="body" sz="quarter" idx="34" hasCustomPrompt="1"/>
          </p:nvPr>
        </p:nvSpPr>
        <p:spPr>
          <a:xfrm>
            <a:off x="7509668" y="4395638"/>
            <a:ext cx="2615984" cy="1580150"/>
          </a:xfrm>
          <a:prstGeom prst="rect">
            <a:avLst/>
          </a:prstGeom>
        </p:spPr>
        <p:txBody>
          <a:bodyPr>
            <a:noAutofit/>
          </a:bodyPr>
          <a:lstStyle>
            <a:lvl1pPr marL="0" indent="0" algn="ct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33" name="Rectangle: Rounded Corners 32">
            <a:extLst>
              <a:ext uri="{FF2B5EF4-FFF2-40B4-BE49-F238E27FC236}">
                <a16:creationId xmlns:a16="http://schemas.microsoft.com/office/drawing/2014/main" id="{49D976B3-247F-4238-AA88-5A1244F9EEAB}"/>
              </a:ext>
            </a:extLst>
          </p:cNvPr>
          <p:cNvSpPr/>
          <p:nvPr userDrawn="1"/>
        </p:nvSpPr>
        <p:spPr>
          <a:xfrm>
            <a:off x="8566200" y="4201140"/>
            <a:ext cx="502920" cy="27432"/>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8417870-D12F-470B-B3EA-821A9E156C5A}"/>
              </a:ext>
            </a:extLst>
          </p:cNvPr>
          <p:cNvSpPr/>
          <p:nvPr userDrawn="1"/>
        </p:nvSpPr>
        <p:spPr>
          <a:xfrm>
            <a:off x="5422317" y="4201140"/>
            <a:ext cx="502920" cy="27432"/>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B972C09B-D050-4812-8C3A-F2314B67803F}"/>
              </a:ext>
            </a:extLst>
          </p:cNvPr>
          <p:cNvSpPr/>
          <p:nvPr userDrawn="1"/>
        </p:nvSpPr>
        <p:spPr>
          <a:xfrm>
            <a:off x="2285123" y="4201140"/>
            <a:ext cx="502920" cy="27432"/>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7E095A2-FD7C-4558-84D7-3754AD332531}"/>
              </a:ext>
            </a:extLst>
          </p:cNvPr>
          <p:cNvSpPr>
            <a:spLocks noGrp="1"/>
          </p:cNvSpPr>
          <p:nvPr>
            <p:ph type="sldNum" sz="quarter" idx="35"/>
          </p:nvPr>
        </p:nvSpPr>
        <p:spPr/>
        <p:txBody>
          <a:bodyPr/>
          <a:lstStyle/>
          <a:p>
            <a:fld id="{8C79D4D9-58BD-4802-A510-61205A77829C}" type="slidenum">
              <a:rPr lang="en-US" smtClean="0"/>
              <a:pPr/>
              <a:t>‹#›</a:t>
            </a:fld>
            <a:endParaRPr lang="en-US" dirty="0"/>
          </a:p>
        </p:txBody>
      </p:sp>
      <p:sp>
        <p:nvSpPr>
          <p:cNvPr id="22" name="Text Placeholder 14">
            <a:extLst>
              <a:ext uri="{FF2B5EF4-FFF2-40B4-BE49-F238E27FC236}">
                <a16:creationId xmlns:a16="http://schemas.microsoft.com/office/drawing/2014/main" id="{6C59A0C4-54BE-41E1-BDD8-24CEA5F6E024}"/>
              </a:ext>
            </a:extLst>
          </p:cNvPr>
          <p:cNvSpPr>
            <a:spLocks noGrp="1"/>
          </p:cNvSpPr>
          <p:nvPr>
            <p:ph type="body" sz="quarter" idx="27" hasCustomPrompt="1"/>
          </p:nvPr>
        </p:nvSpPr>
        <p:spPr>
          <a:xfrm>
            <a:off x="3487883" y="882212"/>
            <a:ext cx="4297363" cy="575114"/>
          </a:xfrm>
          <a:prstGeom prst="rect">
            <a:avLst/>
          </a:prstGeom>
        </p:spPr>
        <p:txBody>
          <a:bodyPr>
            <a:normAutofit/>
          </a:bodyPr>
          <a:lstStyle>
            <a:lvl1pPr marL="0" indent="0" algn="ctr">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pic>
        <p:nvPicPr>
          <p:cNvPr id="21" name="Picture 20">
            <a:extLst>
              <a:ext uri="{FF2B5EF4-FFF2-40B4-BE49-F238E27FC236}">
                <a16:creationId xmlns:a16="http://schemas.microsoft.com/office/drawing/2014/main" id="{84DC4927-00D9-4B01-A12B-26795ECF50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03885" y="2447653"/>
            <a:ext cx="1035706" cy="1039205"/>
          </a:xfrm>
          <a:prstGeom prst="rect">
            <a:avLst/>
          </a:prstGeom>
        </p:spPr>
      </p:pic>
      <p:pic>
        <p:nvPicPr>
          <p:cNvPr id="30" name="Picture 29">
            <a:extLst>
              <a:ext uri="{FF2B5EF4-FFF2-40B4-BE49-F238E27FC236}">
                <a16:creationId xmlns:a16="http://schemas.microsoft.com/office/drawing/2014/main" id="{0B9E2487-972D-4117-9251-2F69ECE03F3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132855" y="2464400"/>
            <a:ext cx="1039205" cy="1039205"/>
          </a:xfrm>
          <a:prstGeom prst="rect">
            <a:avLst/>
          </a:prstGeom>
        </p:spPr>
      </p:pic>
      <p:pic>
        <p:nvPicPr>
          <p:cNvPr id="32" name="Picture 31">
            <a:extLst>
              <a:ext uri="{FF2B5EF4-FFF2-40B4-BE49-F238E27FC236}">
                <a16:creationId xmlns:a16="http://schemas.microsoft.com/office/drawing/2014/main" id="{570D47F9-406E-4CA1-A305-20B7C4CBBEF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023334" y="2459484"/>
            <a:ext cx="1021711" cy="1021711"/>
          </a:xfrm>
          <a:prstGeom prst="rect">
            <a:avLst/>
          </a:prstGeom>
        </p:spPr>
      </p:pic>
      <p:pic>
        <p:nvPicPr>
          <p:cNvPr id="4" name="Picture 3">
            <a:extLst>
              <a:ext uri="{FF2B5EF4-FFF2-40B4-BE49-F238E27FC236}">
                <a16:creationId xmlns:a16="http://schemas.microsoft.com/office/drawing/2014/main" id="{CAB82FAE-6030-4B3D-A1C9-118B0E7F30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
        <p:nvSpPr>
          <p:cNvPr id="25" name="Text Placeholder 13">
            <a:extLst>
              <a:ext uri="{FF2B5EF4-FFF2-40B4-BE49-F238E27FC236}">
                <a16:creationId xmlns:a16="http://schemas.microsoft.com/office/drawing/2014/main" id="{9CCB7396-B19B-4269-9F67-B473EFD5F447}"/>
              </a:ext>
            </a:extLst>
          </p:cNvPr>
          <p:cNvSpPr>
            <a:spLocks noGrp="1"/>
          </p:cNvSpPr>
          <p:nvPr>
            <p:ph type="body" sz="quarter" idx="33" hasCustomPrompt="1"/>
          </p:nvPr>
        </p:nvSpPr>
        <p:spPr>
          <a:xfrm>
            <a:off x="4365785" y="4395638"/>
            <a:ext cx="2615984" cy="1580150"/>
          </a:xfrm>
          <a:prstGeom prst="rect">
            <a:avLst/>
          </a:prstGeom>
        </p:spPr>
        <p:txBody>
          <a:bodyPr>
            <a:noAutofit/>
          </a:bodyPr>
          <a:lstStyle>
            <a:lvl1pPr marL="0" indent="0" algn="ct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4" name="Text Placeholder 2">
            <a:extLst>
              <a:ext uri="{FF2B5EF4-FFF2-40B4-BE49-F238E27FC236}">
                <a16:creationId xmlns:a16="http://schemas.microsoft.com/office/drawing/2014/main" id="{C11721FF-DB17-45CD-8BB2-6292264EEDDB}"/>
              </a:ext>
            </a:extLst>
          </p:cNvPr>
          <p:cNvSpPr>
            <a:spLocks noGrp="1"/>
          </p:cNvSpPr>
          <p:nvPr>
            <p:ph type="body" sz="quarter" idx="37" hasCustomPrompt="1"/>
          </p:nvPr>
        </p:nvSpPr>
        <p:spPr>
          <a:xfrm>
            <a:off x="5321658" y="2751618"/>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6" name="Text Placeholder 2">
            <a:extLst>
              <a:ext uri="{FF2B5EF4-FFF2-40B4-BE49-F238E27FC236}">
                <a16:creationId xmlns:a16="http://schemas.microsoft.com/office/drawing/2014/main" id="{BAC601D7-F92E-41B3-B765-0C09DB02ED7C}"/>
              </a:ext>
            </a:extLst>
          </p:cNvPr>
          <p:cNvSpPr>
            <a:spLocks noGrp="1"/>
          </p:cNvSpPr>
          <p:nvPr>
            <p:ph type="body" sz="quarter" idx="38" hasCustomPrompt="1"/>
          </p:nvPr>
        </p:nvSpPr>
        <p:spPr>
          <a:xfrm>
            <a:off x="2189102" y="2742092"/>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8" name="Text Placeholder 2">
            <a:extLst>
              <a:ext uri="{FF2B5EF4-FFF2-40B4-BE49-F238E27FC236}">
                <a16:creationId xmlns:a16="http://schemas.microsoft.com/office/drawing/2014/main" id="{9981BCB1-0575-4461-B476-DCE664EC70A2}"/>
              </a:ext>
            </a:extLst>
          </p:cNvPr>
          <p:cNvSpPr>
            <a:spLocks noGrp="1"/>
          </p:cNvSpPr>
          <p:nvPr>
            <p:ph type="body" sz="quarter" idx="39" hasCustomPrompt="1"/>
          </p:nvPr>
        </p:nvSpPr>
        <p:spPr>
          <a:xfrm>
            <a:off x="8468325" y="2751618"/>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482521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807D400-652E-4715-8153-3E3A4E69826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2" name="Slide Number Placeholder 1">
            <a:extLst>
              <a:ext uri="{FF2B5EF4-FFF2-40B4-BE49-F238E27FC236}">
                <a16:creationId xmlns:a16="http://schemas.microsoft.com/office/drawing/2014/main" id="{67E095A2-FD7C-4558-84D7-3754AD332531}"/>
              </a:ext>
            </a:extLst>
          </p:cNvPr>
          <p:cNvSpPr>
            <a:spLocks noGrp="1"/>
          </p:cNvSpPr>
          <p:nvPr>
            <p:ph type="sldNum" sz="quarter" idx="35"/>
          </p:nvPr>
        </p:nvSpPr>
        <p:spPr/>
        <p:txBody>
          <a:bodyPr/>
          <a:lstStyle/>
          <a:p>
            <a:fld id="{8C79D4D9-58BD-4802-A510-61205A77829C}" type="slidenum">
              <a:rPr lang="en-US" smtClean="0"/>
              <a:pPr/>
              <a:t>‹#›</a:t>
            </a:fld>
            <a:endParaRPr lang="en-US" dirty="0"/>
          </a:p>
        </p:txBody>
      </p:sp>
      <p:sp>
        <p:nvSpPr>
          <p:cNvPr id="23" name="Title 1">
            <a:extLst>
              <a:ext uri="{FF2B5EF4-FFF2-40B4-BE49-F238E27FC236}">
                <a16:creationId xmlns:a16="http://schemas.microsoft.com/office/drawing/2014/main" id="{7E8573F2-F306-4445-A2B1-748A7D6D7C6F}"/>
              </a:ext>
            </a:extLst>
          </p:cNvPr>
          <p:cNvSpPr>
            <a:spLocks noGrp="1"/>
          </p:cNvSpPr>
          <p:nvPr>
            <p:ph type="title" hasCustomPrompt="1"/>
          </p:nvPr>
        </p:nvSpPr>
        <p:spPr>
          <a:xfrm>
            <a:off x="6619876" y="1409578"/>
            <a:ext cx="4178934" cy="552051"/>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algn="r" rtl="1">
              <a:defRPr sz="2400" b="0">
                <a:latin typeface="IRANYekanFN ExtraBold" panose="020B0506030804020204" pitchFamily="34" charset="-78"/>
                <a:cs typeface="IRANYekanFN ExtraBold" panose="020B0506030804020204" pitchFamily="34" charset="-78"/>
              </a:defRPr>
            </a:lvl1pPr>
          </a:lstStyle>
          <a:p>
            <a:r>
              <a:rPr lang="fa-IR" dirty="0"/>
              <a:t>محدوده نوشتن عنوان</a:t>
            </a:r>
            <a:endParaRPr lang="en-US" dirty="0"/>
          </a:p>
        </p:txBody>
      </p:sp>
      <p:sp>
        <p:nvSpPr>
          <p:cNvPr id="24" name="Text Placeholder 13">
            <a:extLst>
              <a:ext uri="{FF2B5EF4-FFF2-40B4-BE49-F238E27FC236}">
                <a16:creationId xmlns:a16="http://schemas.microsoft.com/office/drawing/2014/main" id="{08C00E23-1235-44B1-89AF-1C38E05926F3}"/>
              </a:ext>
            </a:extLst>
          </p:cNvPr>
          <p:cNvSpPr>
            <a:spLocks noGrp="1"/>
          </p:cNvSpPr>
          <p:nvPr>
            <p:ph type="body" sz="quarter" idx="12" hasCustomPrompt="1"/>
          </p:nvPr>
        </p:nvSpPr>
        <p:spPr>
          <a:xfrm>
            <a:off x="6619875" y="2243837"/>
            <a:ext cx="4178934" cy="1608253"/>
          </a:xfrm>
          <a:prstGeom prst="rect">
            <a:avLst/>
          </a:prstGeom>
        </p:spPr>
        <p:txBody>
          <a:bodyPr>
            <a:noAutofit/>
          </a:bodyPr>
          <a:lstStyle>
            <a:lvl1pPr marL="0" indent="0" algn="r" rtl="1">
              <a:buNone/>
              <a:defRPr sz="1400">
                <a:solidFill>
                  <a:schemeClr val="tx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5" name="Rectangle: Rounded Corners 24">
            <a:extLst>
              <a:ext uri="{FF2B5EF4-FFF2-40B4-BE49-F238E27FC236}">
                <a16:creationId xmlns:a16="http://schemas.microsoft.com/office/drawing/2014/main" id="{23E5D5AC-09FB-47E3-A0FD-05D93626B134}"/>
              </a:ext>
            </a:extLst>
          </p:cNvPr>
          <p:cNvSpPr/>
          <p:nvPr userDrawn="1"/>
        </p:nvSpPr>
        <p:spPr>
          <a:xfrm>
            <a:off x="10179510" y="1961629"/>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E8F5E27-0038-4500-B849-D23CAF93E9E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1280" y="1409578"/>
            <a:ext cx="856591" cy="856591"/>
          </a:xfrm>
          <a:prstGeom prst="rect">
            <a:avLst/>
          </a:prstGeom>
        </p:spPr>
      </p:pic>
      <p:pic>
        <p:nvPicPr>
          <p:cNvPr id="4" name="Picture 3">
            <a:extLst>
              <a:ext uri="{FF2B5EF4-FFF2-40B4-BE49-F238E27FC236}">
                <a16:creationId xmlns:a16="http://schemas.microsoft.com/office/drawing/2014/main" id="{34C51791-A15B-4902-BEBE-832ADEB19A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1280" y="2810192"/>
            <a:ext cx="856591" cy="856591"/>
          </a:xfrm>
          <a:prstGeom prst="rect">
            <a:avLst/>
          </a:prstGeom>
        </p:spPr>
      </p:pic>
      <p:pic>
        <p:nvPicPr>
          <p:cNvPr id="5" name="Picture 4">
            <a:extLst>
              <a:ext uri="{FF2B5EF4-FFF2-40B4-BE49-F238E27FC236}">
                <a16:creationId xmlns:a16="http://schemas.microsoft.com/office/drawing/2014/main" id="{7ED505AE-A94F-406E-9D64-C719BCE63B8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61280" y="4210806"/>
            <a:ext cx="856591" cy="856591"/>
          </a:xfrm>
          <a:prstGeom prst="rect">
            <a:avLst/>
          </a:prstGeom>
        </p:spPr>
      </p:pic>
      <p:sp>
        <p:nvSpPr>
          <p:cNvPr id="44" name="Text Placeholder 13">
            <a:extLst>
              <a:ext uri="{FF2B5EF4-FFF2-40B4-BE49-F238E27FC236}">
                <a16:creationId xmlns:a16="http://schemas.microsoft.com/office/drawing/2014/main" id="{790AE497-4964-41B9-A29A-F2AE994F7CB5}"/>
              </a:ext>
            </a:extLst>
          </p:cNvPr>
          <p:cNvSpPr>
            <a:spLocks noGrp="1"/>
          </p:cNvSpPr>
          <p:nvPr>
            <p:ph type="body" sz="quarter" idx="36" hasCustomPrompt="1"/>
          </p:nvPr>
        </p:nvSpPr>
        <p:spPr>
          <a:xfrm>
            <a:off x="1033098" y="1844436"/>
            <a:ext cx="3428181" cy="601584"/>
          </a:xfrm>
          <a:prstGeom prst="rect">
            <a:avLst/>
          </a:prstGeom>
        </p:spPr>
        <p:txBody>
          <a:bodyPr>
            <a:noAutofit/>
          </a:bodyPr>
          <a:lstStyle>
            <a:lvl1pPr marL="0" indent="0" algn="r" rtl="1">
              <a:buNone/>
              <a:defRPr sz="12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7" name="Text Placeholder 6">
            <a:extLst>
              <a:ext uri="{FF2B5EF4-FFF2-40B4-BE49-F238E27FC236}">
                <a16:creationId xmlns:a16="http://schemas.microsoft.com/office/drawing/2014/main" id="{8FC244D0-8506-4CD9-9DAF-B8B072BC1D41}"/>
              </a:ext>
            </a:extLst>
          </p:cNvPr>
          <p:cNvSpPr>
            <a:spLocks noGrp="1"/>
          </p:cNvSpPr>
          <p:nvPr>
            <p:ph type="body" sz="quarter" idx="37" hasCustomPrompt="1"/>
          </p:nvPr>
        </p:nvSpPr>
        <p:spPr>
          <a:xfrm>
            <a:off x="2069870" y="1491798"/>
            <a:ext cx="2391006" cy="346075"/>
          </a:xfrm>
          <a:prstGeom prst="rect">
            <a:avLst/>
          </a:prstGeom>
        </p:spPr>
        <p:txBody>
          <a:bodyPr/>
          <a:lstStyle>
            <a:lvl1pPr marL="0" indent="0" algn="r">
              <a:buNone/>
              <a:defRPr sz="1600">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17" name="Text Placeholder 13">
            <a:extLst>
              <a:ext uri="{FF2B5EF4-FFF2-40B4-BE49-F238E27FC236}">
                <a16:creationId xmlns:a16="http://schemas.microsoft.com/office/drawing/2014/main" id="{0DAA6B68-B25B-49B5-A094-2F80B5524E15}"/>
              </a:ext>
            </a:extLst>
          </p:cNvPr>
          <p:cNvSpPr>
            <a:spLocks noGrp="1"/>
          </p:cNvSpPr>
          <p:nvPr>
            <p:ph type="body" sz="quarter" idx="38" hasCustomPrompt="1"/>
          </p:nvPr>
        </p:nvSpPr>
        <p:spPr>
          <a:xfrm>
            <a:off x="1033098" y="3235861"/>
            <a:ext cx="3428181" cy="601584"/>
          </a:xfrm>
          <a:prstGeom prst="rect">
            <a:avLst/>
          </a:prstGeom>
        </p:spPr>
        <p:txBody>
          <a:bodyPr>
            <a:noAutofit/>
          </a:bodyPr>
          <a:lstStyle>
            <a:lvl1pPr marL="0" indent="0" algn="r" rtl="1">
              <a:buNone/>
              <a:defRPr sz="12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8" name="Text Placeholder 6">
            <a:extLst>
              <a:ext uri="{FF2B5EF4-FFF2-40B4-BE49-F238E27FC236}">
                <a16:creationId xmlns:a16="http://schemas.microsoft.com/office/drawing/2014/main" id="{84C2A51A-8957-480B-B808-08296777CB78}"/>
              </a:ext>
            </a:extLst>
          </p:cNvPr>
          <p:cNvSpPr>
            <a:spLocks noGrp="1"/>
          </p:cNvSpPr>
          <p:nvPr>
            <p:ph type="body" sz="quarter" idx="39" hasCustomPrompt="1"/>
          </p:nvPr>
        </p:nvSpPr>
        <p:spPr>
          <a:xfrm>
            <a:off x="2069870" y="2883223"/>
            <a:ext cx="2391006" cy="346075"/>
          </a:xfrm>
          <a:prstGeom prst="rect">
            <a:avLst/>
          </a:prstGeom>
        </p:spPr>
        <p:txBody>
          <a:bodyPr/>
          <a:lstStyle>
            <a:lvl1pPr marL="0" indent="0" algn="r">
              <a:buNone/>
              <a:defRPr sz="1600">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19" name="Text Placeholder 13">
            <a:extLst>
              <a:ext uri="{FF2B5EF4-FFF2-40B4-BE49-F238E27FC236}">
                <a16:creationId xmlns:a16="http://schemas.microsoft.com/office/drawing/2014/main" id="{D79EE4F1-C403-4C93-87F5-97F39C75081D}"/>
              </a:ext>
            </a:extLst>
          </p:cNvPr>
          <p:cNvSpPr>
            <a:spLocks noGrp="1"/>
          </p:cNvSpPr>
          <p:nvPr>
            <p:ph type="body" sz="quarter" idx="40" hasCustomPrompt="1"/>
          </p:nvPr>
        </p:nvSpPr>
        <p:spPr>
          <a:xfrm>
            <a:off x="1032695" y="4627286"/>
            <a:ext cx="3428181" cy="601584"/>
          </a:xfrm>
          <a:prstGeom prst="rect">
            <a:avLst/>
          </a:prstGeom>
        </p:spPr>
        <p:txBody>
          <a:bodyPr>
            <a:noAutofit/>
          </a:bodyPr>
          <a:lstStyle>
            <a:lvl1pPr marL="0" indent="0" algn="r" rtl="1">
              <a:buNone/>
              <a:defRPr sz="12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0" name="Text Placeholder 6">
            <a:extLst>
              <a:ext uri="{FF2B5EF4-FFF2-40B4-BE49-F238E27FC236}">
                <a16:creationId xmlns:a16="http://schemas.microsoft.com/office/drawing/2014/main" id="{241605B3-D666-46C7-A1FE-695494C5DC1F}"/>
              </a:ext>
            </a:extLst>
          </p:cNvPr>
          <p:cNvSpPr>
            <a:spLocks noGrp="1"/>
          </p:cNvSpPr>
          <p:nvPr>
            <p:ph type="body" sz="quarter" idx="41" hasCustomPrompt="1"/>
          </p:nvPr>
        </p:nvSpPr>
        <p:spPr>
          <a:xfrm>
            <a:off x="2069467" y="4274648"/>
            <a:ext cx="2391006" cy="346075"/>
          </a:xfrm>
          <a:prstGeom prst="rect">
            <a:avLst/>
          </a:prstGeom>
        </p:spPr>
        <p:txBody>
          <a:bodyPr/>
          <a:lstStyle>
            <a:lvl1pPr marL="0" indent="0" algn="r">
              <a:buNone/>
              <a:defRPr sz="1600">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pic>
        <p:nvPicPr>
          <p:cNvPr id="9" name="Picture 8">
            <a:extLst>
              <a:ext uri="{FF2B5EF4-FFF2-40B4-BE49-F238E27FC236}">
                <a16:creationId xmlns:a16="http://schemas.microsoft.com/office/drawing/2014/main" id="{4421EBD2-E708-4F70-AA45-B3AC3804C4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
        <p:nvSpPr>
          <p:cNvPr id="21" name="Text Placeholder 2">
            <a:extLst>
              <a:ext uri="{FF2B5EF4-FFF2-40B4-BE49-F238E27FC236}">
                <a16:creationId xmlns:a16="http://schemas.microsoft.com/office/drawing/2014/main" id="{7950D1AA-EDD2-4039-9F45-6766FCE7361B}"/>
              </a:ext>
            </a:extLst>
          </p:cNvPr>
          <p:cNvSpPr>
            <a:spLocks noGrp="1"/>
          </p:cNvSpPr>
          <p:nvPr>
            <p:ph type="body" sz="quarter" idx="42" hasCustomPrompt="1"/>
          </p:nvPr>
        </p:nvSpPr>
        <p:spPr>
          <a:xfrm>
            <a:off x="4542094" y="1613731"/>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2" name="Text Placeholder 2">
            <a:extLst>
              <a:ext uri="{FF2B5EF4-FFF2-40B4-BE49-F238E27FC236}">
                <a16:creationId xmlns:a16="http://schemas.microsoft.com/office/drawing/2014/main" id="{7724CBA2-DF22-485D-8E47-1DE34F7ADFB0}"/>
              </a:ext>
            </a:extLst>
          </p:cNvPr>
          <p:cNvSpPr>
            <a:spLocks noGrp="1"/>
          </p:cNvSpPr>
          <p:nvPr>
            <p:ph type="body" sz="quarter" idx="43" hasCustomPrompt="1"/>
          </p:nvPr>
        </p:nvSpPr>
        <p:spPr>
          <a:xfrm>
            <a:off x="4542094" y="4408396"/>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6" name="Text Placeholder 2">
            <a:extLst>
              <a:ext uri="{FF2B5EF4-FFF2-40B4-BE49-F238E27FC236}">
                <a16:creationId xmlns:a16="http://schemas.microsoft.com/office/drawing/2014/main" id="{6C0172D0-00BC-40B7-A532-31EF6BFAB3C4}"/>
              </a:ext>
            </a:extLst>
          </p:cNvPr>
          <p:cNvSpPr>
            <a:spLocks noGrp="1"/>
          </p:cNvSpPr>
          <p:nvPr>
            <p:ph type="body" sz="quarter" idx="44" hasCustomPrompt="1"/>
          </p:nvPr>
        </p:nvSpPr>
        <p:spPr>
          <a:xfrm>
            <a:off x="4542094" y="2998593"/>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3036060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7C5906D-FDC1-410E-B1A6-3DC1283E3E82}"/>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3"/>
                    </a14:imgEffect>
                  </a14:imgLayer>
                </a14:imgProps>
              </a:ext>
              <a:ext uri="{28A0092B-C50C-407E-A947-70E740481C1C}">
                <a14:useLocalDpi xmlns:a14="http://schemas.microsoft.com/office/drawing/2010/main" val="0"/>
              </a:ext>
            </a:extLst>
          </a:blip>
          <a:srcRect b="21694"/>
          <a:stretch/>
        </p:blipFill>
        <p:spPr>
          <a:xfrm flipH="1">
            <a:off x="0" y="0"/>
            <a:ext cx="12192000" cy="6881567"/>
          </a:xfrm>
          <a:prstGeom prst="rect">
            <a:avLst/>
          </a:prstGeom>
        </p:spPr>
      </p:pic>
      <p:sp>
        <p:nvSpPr>
          <p:cNvPr id="13" name="Rectangle 12">
            <a:extLst>
              <a:ext uri="{FF2B5EF4-FFF2-40B4-BE49-F238E27FC236}">
                <a16:creationId xmlns:a16="http://schemas.microsoft.com/office/drawing/2014/main" id="{A57C45D9-224A-46FA-AA39-13D3D0FF9E8F}"/>
              </a:ext>
            </a:extLst>
          </p:cNvPr>
          <p:cNvSpPr/>
          <p:nvPr userDrawn="1"/>
        </p:nvSpPr>
        <p:spPr>
          <a:xfrm>
            <a:off x="0" y="0"/>
            <a:ext cx="12192000" cy="6881566"/>
          </a:xfrm>
          <a:prstGeom prst="rect">
            <a:avLst/>
          </a:prstGeom>
          <a:solidFill>
            <a:schemeClr val="tx1">
              <a:lumMod val="95000"/>
              <a:lumOff val="5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5A62F2DE-A51E-4826-B302-1EEFE3A2F0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3646" y="440826"/>
            <a:ext cx="11484864" cy="5697967"/>
          </a:xfrm>
          <a:prstGeom prst="rect">
            <a:avLst/>
          </a:prstGeom>
        </p:spPr>
      </p:pic>
      <p:sp>
        <p:nvSpPr>
          <p:cNvPr id="2" name="Slide Number Placeholder 1">
            <a:extLst>
              <a:ext uri="{FF2B5EF4-FFF2-40B4-BE49-F238E27FC236}">
                <a16:creationId xmlns:a16="http://schemas.microsoft.com/office/drawing/2014/main" id="{67E095A2-FD7C-4558-84D7-3754AD332531}"/>
              </a:ext>
            </a:extLst>
          </p:cNvPr>
          <p:cNvSpPr>
            <a:spLocks noGrp="1"/>
          </p:cNvSpPr>
          <p:nvPr>
            <p:ph type="sldNum" sz="quarter" idx="35"/>
          </p:nvPr>
        </p:nvSpPr>
        <p:spPr/>
        <p:txBody>
          <a:bodyPr/>
          <a:lstStyle>
            <a:lvl1pPr>
              <a:defRPr>
                <a:solidFill>
                  <a:schemeClr val="bg1"/>
                </a:solidFill>
              </a:defRPr>
            </a:lvl1pPr>
          </a:lstStyle>
          <a:p>
            <a:fld id="{8C79D4D9-58BD-4802-A510-61205A77829C}" type="slidenum">
              <a:rPr lang="en-US" smtClean="0"/>
              <a:pPr/>
              <a:t>‹#›</a:t>
            </a:fld>
            <a:endParaRPr lang="en-US" dirty="0"/>
          </a:p>
        </p:txBody>
      </p:sp>
      <p:pic>
        <p:nvPicPr>
          <p:cNvPr id="48" name="Picture 47">
            <a:extLst>
              <a:ext uri="{FF2B5EF4-FFF2-40B4-BE49-F238E27FC236}">
                <a16:creationId xmlns:a16="http://schemas.microsoft.com/office/drawing/2014/main" id="{A4EAA8AC-44DD-4C77-AD63-387C3F5FEAE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64333" y="543253"/>
            <a:ext cx="2874844" cy="3197457"/>
          </a:xfrm>
          <a:prstGeom prst="rect">
            <a:avLst/>
          </a:prstGeom>
        </p:spPr>
      </p:pic>
      <p:pic>
        <p:nvPicPr>
          <p:cNvPr id="50" name="Picture 49">
            <a:extLst>
              <a:ext uri="{FF2B5EF4-FFF2-40B4-BE49-F238E27FC236}">
                <a16:creationId xmlns:a16="http://schemas.microsoft.com/office/drawing/2014/main" id="{852BAD36-EA77-4DFE-8671-3938A041392E}"/>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90166" y="3201265"/>
            <a:ext cx="2874845" cy="3197457"/>
          </a:xfrm>
          <a:prstGeom prst="rect">
            <a:avLst/>
          </a:prstGeom>
        </p:spPr>
      </p:pic>
      <p:sp>
        <p:nvSpPr>
          <p:cNvPr id="63" name="Title 1">
            <a:extLst>
              <a:ext uri="{FF2B5EF4-FFF2-40B4-BE49-F238E27FC236}">
                <a16:creationId xmlns:a16="http://schemas.microsoft.com/office/drawing/2014/main" id="{5FEDD125-3856-49EB-9189-979F0E012E17}"/>
              </a:ext>
            </a:extLst>
          </p:cNvPr>
          <p:cNvSpPr>
            <a:spLocks noGrp="1"/>
          </p:cNvSpPr>
          <p:nvPr>
            <p:ph type="title" hasCustomPrompt="1"/>
          </p:nvPr>
        </p:nvSpPr>
        <p:spPr>
          <a:xfrm>
            <a:off x="6428275" y="1994040"/>
            <a:ext cx="2346960" cy="318486"/>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algn="ctr" rtl="1">
              <a:defRPr sz="1600" b="0">
                <a:latin typeface="IRANYekanFN ExtraBold" panose="020B0506030804020204" pitchFamily="34" charset="-78"/>
                <a:cs typeface="IRANYekanFN ExtraBold" panose="020B0506030804020204" pitchFamily="34" charset="-78"/>
              </a:defRPr>
            </a:lvl1pPr>
          </a:lstStyle>
          <a:p>
            <a:r>
              <a:rPr lang="fa-IR" dirty="0"/>
              <a:t>نوشتن عنوان</a:t>
            </a:r>
            <a:endParaRPr lang="en-US" dirty="0"/>
          </a:p>
        </p:txBody>
      </p:sp>
      <p:sp>
        <p:nvSpPr>
          <p:cNvPr id="64" name="Text Placeholder 13">
            <a:extLst>
              <a:ext uri="{FF2B5EF4-FFF2-40B4-BE49-F238E27FC236}">
                <a16:creationId xmlns:a16="http://schemas.microsoft.com/office/drawing/2014/main" id="{C9D2DB5C-DFBE-48CB-A349-1B41F65EF094}"/>
              </a:ext>
            </a:extLst>
          </p:cNvPr>
          <p:cNvSpPr>
            <a:spLocks noGrp="1"/>
          </p:cNvSpPr>
          <p:nvPr>
            <p:ph type="body" sz="quarter" idx="12" hasCustomPrompt="1"/>
          </p:nvPr>
        </p:nvSpPr>
        <p:spPr>
          <a:xfrm>
            <a:off x="6515905" y="2356104"/>
            <a:ext cx="2171700" cy="819460"/>
          </a:xfrm>
          <a:prstGeom prst="rect">
            <a:avLst/>
          </a:prstGeom>
        </p:spPr>
        <p:txBody>
          <a:bodyPr>
            <a:noAutofit/>
          </a:bodyPr>
          <a:lstStyle>
            <a:lvl1pPr marL="0" indent="0" algn="ctr" rtl="1">
              <a:buNone/>
              <a:defRPr sz="1200">
                <a:solidFill>
                  <a:schemeClr val="tx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66" name="Text Placeholder 13">
            <a:extLst>
              <a:ext uri="{FF2B5EF4-FFF2-40B4-BE49-F238E27FC236}">
                <a16:creationId xmlns:a16="http://schemas.microsoft.com/office/drawing/2014/main" id="{B992280A-5338-46BB-A7BF-B39B1276233A}"/>
              </a:ext>
            </a:extLst>
          </p:cNvPr>
          <p:cNvSpPr>
            <a:spLocks noGrp="1"/>
          </p:cNvSpPr>
          <p:nvPr>
            <p:ph type="body" sz="quarter" idx="36" hasCustomPrompt="1"/>
          </p:nvPr>
        </p:nvSpPr>
        <p:spPr>
          <a:xfrm>
            <a:off x="8041738" y="5019679"/>
            <a:ext cx="2171700" cy="819460"/>
          </a:xfrm>
          <a:prstGeom prst="rect">
            <a:avLst/>
          </a:prstGeom>
        </p:spPr>
        <p:txBody>
          <a:bodyPr>
            <a:noAutofit/>
          </a:bodyPr>
          <a:lstStyle>
            <a:lvl1pPr marL="0" indent="0" algn="ctr" rtl="1">
              <a:buNone/>
              <a:defRPr sz="12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72" name="Text Placeholder 71">
            <a:extLst>
              <a:ext uri="{FF2B5EF4-FFF2-40B4-BE49-F238E27FC236}">
                <a16:creationId xmlns:a16="http://schemas.microsoft.com/office/drawing/2014/main" id="{53A58E0C-F54A-4C31-87F8-B880993BFACE}"/>
              </a:ext>
            </a:extLst>
          </p:cNvPr>
          <p:cNvSpPr>
            <a:spLocks noGrp="1"/>
          </p:cNvSpPr>
          <p:nvPr>
            <p:ph type="body" sz="quarter" idx="37" hasCustomPrompt="1"/>
          </p:nvPr>
        </p:nvSpPr>
        <p:spPr>
          <a:xfrm>
            <a:off x="7939344" y="4646658"/>
            <a:ext cx="2376488" cy="307138"/>
          </a:xfrm>
          <a:prstGeom prst="rect">
            <a:avLst/>
          </a:prstGeom>
        </p:spPr>
        <p:txBody>
          <a:bodyPr/>
          <a:lstStyle>
            <a:lvl1pPr marL="0" indent="0" algn="ctr">
              <a:buNone/>
              <a:defRPr sz="1600">
                <a:solidFill>
                  <a:schemeClr val="bg1"/>
                </a:solidFill>
                <a:latin typeface="IRANYekanFN ExtraBold" panose="020B0506030804020204" pitchFamily="34" charset="-78"/>
                <a:cs typeface="IRANYekanFN ExtraBold" panose="020B0506030804020204" pitchFamily="34" charset="-78"/>
              </a:defRPr>
            </a:lvl1pPr>
          </a:lstStyle>
          <a:p>
            <a:pPr lvl="0"/>
            <a:r>
              <a:rPr lang="fa-IR" dirty="0"/>
              <a:t>نوشتن عنوان</a:t>
            </a:r>
            <a:endParaRPr lang="en-US" dirty="0"/>
          </a:p>
        </p:txBody>
      </p:sp>
      <p:pic>
        <p:nvPicPr>
          <p:cNvPr id="73" name="Picture 72">
            <a:extLst>
              <a:ext uri="{FF2B5EF4-FFF2-40B4-BE49-F238E27FC236}">
                <a16:creationId xmlns:a16="http://schemas.microsoft.com/office/drawing/2014/main" id="{1E25823C-E379-4DC0-9284-C82D71FAE7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38499" y="3201265"/>
            <a:ext cx="2874844" cy="3197457"/>
          </a:xfrm>
          <a:prstGeom prst="rect">
            <a:avLst/>
          </a:prstGeom>
        </p:spPr>
      </p:pic>
      <p:sp>
        <p:nvSpPr>
          <p:cNvPr id="76" name="Text Placeholder 13">
            <a:extLst>
              <a:ext uri="{FF2B5EF4-FFF2-40B4-BE49-F238E27FC236}">
                <a16:creationId xmlns:a16="http://schemas.microsoft.com/office/drawing/2014/main" id="{08B3A660-D430-49AE-9D36-F2B5DCF530CF}"/>
              </a:ext>
            </a:extLst>
          </p:cNvPr>
          <p:cNvSpPr>
            <a:spLocks noGrp="1"/>
          </p:cNvSpPr>
          <p:nvPr>
            <p:ph type="body" sz="quarter" idx="38" hasCustomPrompt="1"/>
          </p:nvPr>
        </p:nvSpPr>
        <p:spPr>
          <a:xfrm>
            <a:off x="4990071" y="5019679"/>
            <a:ext cx="2171700" cy="819460"/>
          </a:xfrm>
          <a:prstGeom prst="rect">
            <a:avLst/>
          </a:prstGeom>
        </p:spPr>
        <p:txBody>
          <a:bodyPr>
            <a:noAutofit/>
          </a:bodyPr>
          <a:lstStyle>
            <a:lvl1pPr marL="0" indent="0" algn="ctr" rtl="1">
              <a:buNone/>
              <a:defRPr sz="1200">
                <a:solidFill>
                  <a:schemeClr val="tx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80" name="Text Placeholder 79">
            <a:extLst>
              <a:ext uri="{FF2B5EF4-FFF2-40B4-BE49-F238E27FC236}">
                <a16:creationId xmlns:a16="http://schemas.microsoft.com/office/drawing/2014/main" id="{A330EEE3-046D-4CBE-AE12-76D5650F9852}"/>
              </a:ext>
            </a:extLst>
          </p:cNvPr>
          <p:cNvSpPr>
            <a:spLocks noGrp="1"/>
          </p:cNvSpPr>
          <p:nvPr>
            <p:ph type="body" sz="quarter" idx="39" hasCustomPrompt="1"/>
          </p:nvPr>
        </p:nvSpPr>
        <p:spPr>
          <a:xfrm>
            <a:off x="4901965" y="4637508"/>
            <a:ext cx="2347912" cy="325438"/>
          </a:xfrm>
          <a:prstGeom prst="rect">
            <a:avLst/>
          </a:prstGeom>
        </p:spPr>
        <p:txBody>
          <a:bodyPr/>
          <a:lstStyle>
            <a:lvl1pPr marL="0" indent="0" algn="ctr">
              <a:buNone/>
              <a:defRPr sz="1600">
                <a:latin typeface="IRANYekanFN ExtraBold" panose="020B0506030804020204" pitchFamily="34" charset="-78"/>
                <a:cs typeface="IRANYekanFN ExtraBold" panose="020B0506030804020204" pitchFamily="34" charset="-78"/>
              </a:defRPr>
            </a:lvl1pPr>
          </a:lstStyle>
          <a:p>
            <a:pPr lvl="0"/>
            <a:r>
              <a:rPr lang="fa-IR" dirty="0"/>
              <a:t>نوشتن عنوان</a:t>
            </a:r>
            <a:endParaRPr lang="en-US" dirty="0"/>
          </a:p>
        </p:txBody>
      </p:sp>
      <p:pic>
        <p:nvPicPr>
          <p:cNvPr id="82" name="Picture 81">
            <a:extLst>
              <a:ext uri="{FF2B5EF4-FFF2-40B4-BE49-F238E27FC236}">
                <a16:creationId xmlns:a16="http://schemas.microsoft.com/office/drawing/2014/main" id="{1F29DF8B-87C6-421D-94C2-F47B5C14F1AD}"/>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669581" y="3559197"/>
            <a:ext cx="916014" cy="1003960"/>
          </a:xfrm>
          <a:prstGeom prst="rect">
            <a:avLst/>
          </a:prstGeom>
        </p:spPr>
      </p:pic>
      <p:pic>
        <p:nvPicPr>
          <p:cNvPr id="84" name="Picture 83">
            <a:extLst>
              <a:ext uri="{FF2B5EF4-FFF2-40B4-BE49-F238E27FC236}">
                <a16:creationId xmlns:a16="http://schemas.microsoft.com/office/drawing/2014/main" id="{C1B3059E-8AEB-412B-A7B5-42C6EDDFCF6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143748" y="918713"/>
            <a:ext cx="916014" cy="1003960"/>
          </a:xfrm>
          <a:prstGeom prst="rect">
            <a:avLst/>
          </a:prstGeom>
        </p:spPr>
      </p:pic>
      <p:pic>
        <p:nvPicPr>
          <p:cNvPr id="86" name="Picture 85">
            <a:extLst>
              <a:ext uri="{FF2B5EF4-FFF2-40B4-BE49-F238E27FC236}">
                <a16:creationId xmlns:a16="http://schemas.microsoft.com/office/drawing/2014/main" id="{59DD6849-E750-406C-B493-B20DE9D77F6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617914" y="3559197"/>
            <a:ext cx="916014" cy="1003960"/>
          </a:xfrm>
          <a:prstGeom prst="rect">
            <a:avLst/>
          </a:prstGeom>
        </p:spPr>
      </p:pic>
      <p:pic>
        <p:nvPicPr>
          <p:cNvPr id="90" name="Picture 89">
            <a:extLst>
              <a:ext uri="{FF2B5EF4-FFF2-40B4-BE49-F238E27FC236}">
                <a16:creationId xmlns:a16="http://schemas.microsoft.com/office/drawing/2014/main" id="{CBBC6E31-4A7D-4C73-B2A1-C0C77C94F96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208160" y="6288923"/>
            <a:ext cx="1125274" cy="383136"/>
          </a:xfrm>
          <a:prstGeom prst="rect">
            <a:avLst/>
          </a:prstGeom>
        </p:spPr>
      </p:pic>
      <p:sp>
        <p:nvSpPr>
          <p:cNvPr id="22" name="Text Placeholder 2">
            <a:extLst>
              <a:ext uri="{FF2B5EF4-FFF2-40B4-BE49-F238E27FC236}">
                <a16:creationId xmlns:a16="http://schemas.microsoft.com/office/drawing/2014/main" id="{D8E708C8-0231-407D-AFD9-A6FA533D26E5}"/>
              </a:ext>
            </a:extLst>
          </p:cNvPr>
          <p:cNvSpPr>
            <a:spLocks noGrp="1"/>
          </p:cNvSpPr>
          <p:nvPr>
            <p:ph type="body" sz="quarter" idx="40" hasCustomPrompt="1"/>
          </p:nvPr>
        </p:nvSpPr>
        <p:spPr>
          <a:xfrm>
            <a:off x="7254275" y="1189989"/>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3" name="Text Placeholder 2">
            <a:extLst>
              <a:ext uri="{FF2B5EF4-FFF2-40B4-BE49-F238E27FC236}">
                <a16:creationId xmlns:a16="http://schemas.microsoft.com/office/drawing/2014/main" id="{ABAD95BB-B079-41AB-A8C0-A063B2954911}"/>
              </a:ext>
            </a:extLst>
          </p:cNvPr>
          <p:cNvSpPr>
            <a:spLocks noGrp="1"/>
          </p:cNvSpPr>
          <p:nvPr>
            <p:ph type="body" sz="quarter" idx="41" hasCustomPrompt="1"/>
          </p:nvPr>
        </p:nvSpPr>
        <p:spPr>
          <a:xfrm>
            <a:off x="5728441" y="3824330"/>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4" name="Text Placeholder 2">
            <a:extLst>
              <a:ext uri="{FF2B5EF4-FFF2-40B4-BE49-F238E27FC236}">
                <a16:creationId xmlns:a16="http://schemas.microsoft.com/office/drawing/2014/main" id="{AF4BDA91-D04E-4E2A-A055-484EB007B9F1}"/>
              </a:ext>
            </a:extLst>
          </p:cNvPr>
          <p:cNvSpPr>
            <a:spLocks noGrp="1"/>
          </p:cNvSpPr>
          <p:nvPr>
            <p:ph type="body" sz="quarter" idx="42" hasCustomPrompt="1"/>
          </p:nvPr>
        </p:nvSpPr>
        <p:spPr>
          <a:xfrm>
            <a:off x="8780108" y="3830473"/>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11863197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9053AE-4477-483F-A377-20A3AE5369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9" name="Rectangle 8">
            <a:extLst>
              <a:ext uri="{FF2B5EF4-FFF2-40B4-BE49-F238E27FC236}">
                <a16:creationId xmlns:a16="http://schemas.microsoft.com/office/drawing/2014/main" id="{BA37A033-D73E-417B-9BA3-7B5E6648A368}"/>
              </a:ext>
            </a:extLst>
          </p:cNvPr>
          <p:cNvSpPr/>
          <p:nvPr userDrawn="1"/>
        </p:nvSpPr>
        <p:spPr>
          <a:xfrm>
            <a:off x="0" y="0"/>
            <a:ext cx="5278582"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33A4BAC-7AF7-4A5B-9132-89958F9231C9}"/>
              </a:ext>
            </a:extLst>
          </p:cNvPr>
          <p:cNvSpPr>
            <a:spLocks noGrp="1"/>
          </p:cNvSpPr>
          <p:nvPr>
            <p:ph type="title" hasCustomPrompt="1"/>
          </p:nvPr>
        </p:nvSpPr>
        <p:spPr>
          <a:xfrm>
            <a:off x="5558292" y="1147501"/>
            <a:ext cx="5327993" cy="807321"/>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algn="r" rtl="1">
              <a:defRPr sz="3000" b="0">
                <a:latin typeface="IRANYekanFN ExtraBold" panose="020B0506030804020204" pitchFamily="34" charset="-78"/>
                <a:cs typeface="IRANYekanFN ExtraBold" panose="020B0506030804020204" pitchFamily="34" charset="-78"/>
              </a:defRPr>
            </a:lvl1pPr>
          </a:lstStyle>
          <a:p>
            <a:r>
              <a:rPr lang="fa-IR" dirty="0"/>
              <a:t>محدوده نوشتن عنوان</a:t>
            </a:r>
            <a:endParaRPr lang="en-US" dirty="0"/>
          </a:p>
        </p:txBody>
      </p:sp>
      <p:sp>
        <p:nvSpPr>
          <p:cNvPr id="11" name="Text Placeholder 5">
            <a:extLst>
              <a:ext uri="{FF2B5EF4-FFF2-40B4-BE49-F238E27FC236}">
                <a16:creationId xmlns:a16="http://schemas.microsoft.com/office/drawing/2014/main" id="{2A08BB7C-9C23-40F7-861E-3AB9F985F32F}"/>
              </a:ext>
            </a:extLst>
          </p:cNvPr>
          <p:cNvSpPr>
            <a:spLocks noGrp="1"/>
          </p:cNvSpPr>
          <p:nvPr>
            <p:ph type="body" sz="quarter" idx="12" hasCustomPrompt="1"/>
          </p:nvPr>
        </p:nvSpPr>
        <p:spPr>
          <a:xfrm>
            <a:off x="5558292" y="1987843"/>
            <a:ext cx="5327993" cy="364980"/>
          </a:xfrm>
          <a:prstGeom prst="rect">
            <a:avLst/>
          </a:prstGeom>
        </p:spPr>
        <p:txBody>
          <a:bodyPr>
            <a:noAutofit/>
          </a:bodyPr>
          <a:lstStyle>
            <a:lvl1pPr marL="0" indent="0" algn="r" rtl="1">
              <a:buNone/>
              <a:defRPr sz="1800">
                <a:solidFill>
                  <a:schemeClr val="bg1">
                    <a:lumMod val="50000"/>
                  </a:schemeClr>
                </a:solidFill>
                <a:latin typeface="IRANYekan Light" panose="020B0506030804020204" pitchFamily="34" charset="-78"/>
                <a:cs typeface="IRANYekan Light" panose="020B0506030804020204" pitchFamily="34" charset="-78"/>
              </a:defRPr>
            </a:lvl1pPr>
            <a:lvl2pPr>
              <a:defRPr sz="1800"/>
            </a:lvl2pPr>
            <a:lvl3pPr>
              <a:defRPr sz="1800"/>
            </a:lvl3pPr>
            <a:lvl4pPr>
              <a:defRPr sz="1800"/>
            </a:lvl4pPr>
            <a:lvl5pPr>
              <a:defRPr sz="1800"/>
            </a:lvl5pPr>
          </a:lstStyle>
          <a:p>
            <a:pPr lvl="0"/>
            <a:r>
              <a:rPr lang="fa-IR" dirty="0"/>
              <a:t>توضیحات عنوان</a:t>
            </a:r>
            <a:endParaRPr lang="en-US" dirty="0"/>
          </a:p>
        </p:txBody>
      </p:sp>
      <p:sp>
        <p:nvSpPr>
          <p:cNvPr id="12" name="Text Placeholder 11">
            <a:extLst>
              <a:ext uri="{FF2B5EF4-FFF2-40B4-BE49-F238E27FC236}">
                <a16:creationId xmlns:a16="http://schemas.microsoft.com/office/drawing/2014/main" id="{F79AEA3D-8499-4DB9-BA83-BC865D441BA5}"/>
              </a:ext>
            </a:extLst>
          </p:cNvPr>
          <p:cNvSpPr>
            <a:spLocks noGrp="1"/>
          </p:cNvSpPr>
          <p:nvPr>
            <p:ph type="body" sz="quarter" idx="11" hasCustomPrompt="1"/>
          </p:nvPr>
        </p:nvSpPr>
        <p:spPr>
          <a:xfrm>
            <a:off x="8001797" y="2939935"/>
            <a:ext cx="2884488" cy="2856708"/>
          </a:xfrm>
          <a:prstGeom prst="rect">
            <a:avLst/>
          </a:prstGeom>
        </p:spPr>
        <p:txBody>
          <a:bodyPr>
            <a:normAutofit/>
          </a:bodyPr>
          <a:lstStyle>
            <a:lvl1pPr marL="285750" indent="-285750" algn="r" rtl="1">
              <a:lnSpc>
                <a:spcPct val="150000"/>
              </a:lnSpc>
              <a:buClr>
                <a:schemeClr val="bg1">
                  <a:lumMod val="65000"/>
                </a:schemeClr>
              </a:buClr>
              <a:buFont typeface="Arial" panose="020B0604020202020204" pitchFamily="34" charset="0"/>
              <a:buChar char="•"/>
              <a:defRPr sz="1600">
                <a:latin typeface="IRANYekanFN Light" panose="020B0506030804020204" pitchFamily="34" charset="-78"/>
                <a:cs typeface="IRANYekanFN Light" panose="020B0506030804020204" pitchFamily="34" charset="-78"/>
              </a:defRPr>
            </a:lvl1pPr>
          </a:lstStyle>
          <a:p>
            <a:pPr lvl="0"/>
            <a:r>
              <a:rPr lang="fa-IR" dirty="0"/>
              <a:t>زیر عنوان </a:t>
            </a:r>
          </a:p>
          <a:p>
            <a:pPr lvl="0"/>
            <a:r>
              <a:rPr lang="fa-IR" dirty="0"/>
              <a:t>زیر عنوان</a:t>
            </a:r>
          </a:p>
          <a:p>
            <a:pPr lvl="0"/>
            <a:r>
              <a:rPr lang="fa-IR" dirty="0"/>
              <a:t>زیر عنوان</a:t>
            </a:r>
          </a:p>
          <a:p>
            <a:pPr lvl="0"/>
            <a:r>
              <a:rPr lang="fa-IR" dirty="0"/>
              <a:t>زیر عنوان</a:t>
            </a:r>
            <a:endParaRPr lang="en-US" dirty="0"/>
          </a:p>
          <a:p>
            <a:pPr lvl="0"/>
            <a:r>
              <a:rPr lang="fa-IR" dirty="0"/>
              <a:t>زیر عنوان</a:t>
            </a:r>
            <a:endParaRPr lang="en-US" dirty="0"/>
          </a:p>
        </p:txBody>
      </p:sp>
      <p:sp>
        <p:nvSpPr>
          <p:cNvPr id="8" name="Picture Placeholder 20">
            <a:extLst>
              <a:ext uri="{FF2B5EF4-FFF2-40B4-BE49-F238E27FC236}">
                <a16:creationId xmlns:a16="http://schemas.microsoft.com/office/drawing/2014/main" id="{373BCC2B-F3A0-4B3F-8206-C7C0330A1B27}"/>
              </a:ext>
            </a:extLst>
          </p:cNvPr>
          <p:cNvSpPr>
            <a:spLocks noGrp="1"/>
          </p:cNvSpPr>
          <p:nvPr>
            <p:ph type="pic" sz="quarter" idx="13"/>
          </p:nvPr>
        </p:nvSpPr>
        <p:spPr>
          <a:xfrm>
            <a:off x="-281" y="0"/>
            <a:ext cx="5278582" cy="6857999"/>
          </a:xfrm>
          <a:prstGeom prst="rect">
            <a:avLst/>
          </a:prstGeom>
        </p:spPr>
        <p:txBody>
          <a:bodyPr/>
          <a:lstStyle/>
          <a:p>
            <a:endParaRPr lang="en-US" dirty="0"/>
          </a:p>
        </p:txBody>
      </p:sp>
    </p:spTree>
    <p:extLst>
      <p:ext uri="{BB962C8B-B14F-4D97-AF65-F5344CB8AC3E}">
        <p14:creationId xmlns:p14="http://schemas.microsoft.com/office/powerpoint/2010/main" val="5212873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AEB94D-DEEB-4E92-9A56-3B84A75B4C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8" name="Title 1">
            <a:extLst>
              <a:ext uri="{FF2B5EF4-FFF2-40B4-BE49-F238E27FC236}">
                <a16:creationId xmlns:a16="http://schemas.microsoft.com/office/drawing/2014/main" id="{28310D49-98D2-4023-8716-1FFE2816DB48}"/>
              </a:ext>
            </a:extLst>
          </p:cNvPr>
          <p:cNvSpPr>
            <a:spLocks noGrp="1"/>
          </p:cNvSpPr>
          <p:nvPr>
            <p:ph type="title" hasCustomPrompt="1"/>
          </p:nvPr>
        </p:nvSpPr>
        <p:spPr>
          <a:xfrm>
            <a:off x="5558292" y="1147501"/>
            <a:ext cx="5327993" cy="807321"/>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algn="r" rtl="1">
              <a:defRPr sz="3000" b="0">
                <a:latin typeface="IRANYekanFN ExtraBold" panose="020B0506030804020204" pitchFamily="34" charset="-78"/>
                <a:cs typeface="IRANYekanFN ExtraBold" panose="020B0506030804020204" pitchFamily="34" charset="-78"/>
              </a:defRPr>
            </a:lvl1pPr>
          </a:lstStyle>
          <a:p>
            <a:r>
              <a:rPr lang="fa-IR" dirty="0"/>
              <a:t>محدوده نوشتن عنوان</a:t>
            </a:r>
            <a:endParaRPr lang="en-US" dirty="0"/>
          </a:p>
        </p:txBody>
      </p:sp>
      <p:sp>
        <p:nvSpPr>
          <p:cNvPr id="9" name="Text Placeholder 5">
            <a:extLst>
              <a:ext uri="{FF2B5EF4-FFF2-40B4-BE49-F238E27FC236}">
                <a16:creationId xmlns:a16="http://schemas.microsoft.com/office/drawing/2014/main" id="{3A9E0730-40F9-4A73-A0BB-8C0C9BF43E80}"/>
              </a:ext>
            </a:extLst>
          </p:cNvPr>
          <p:cNvSpPr>
            <a:spLocks noGrp="1"/>
          </p:cNvSpPr>
          <p:nvPr>
            <p:ph type="body" sz="quarter" idx="12" hasCustomPrompt="1"/>
          </p:nvPr>
        </p:nvSpPr>
        <p:spPr>
          <a:xfrm>
            <a:off x="5558292" y="1987843"/>
            <a:ext cx="5327993" cy="364980"/>
          </a:xfrm>
          <a:prstGeom prst="rect">
            <a:avLst/>
          </a:prstGeom>
        </p:spPr>
        <p:txBody>
          <a:bodyPr>
            <a:noAutofit/>
          </a:bodyPr>
          <a:lstStyle>
            <a:lvl1pPr marL="0" indent="0" algn="r" rtl="1">
              <a:buNone/>
              <a:defRPr sz="1800">
                <a:solidFill>
                  <a:schemeClr val="bg1">
                    <a:lumMod val="50000"/>
                  </a:schemeClr>
                </a:solidFill>
                <a:latin typeface="IRANYekan Light" panose="020B0506030804020204" pitchFamily="34" charset="-78"/>
                <a:cs typeface="IRANYekan Light" panose="020B0506030804020204" pitchFamily="34" charset="-78"/>
              </a:defRPr>
            </a:lvl1pPr>
            <a:lvl2pPr>
              <a:defRPr sz="1800"/>
            </a:lvl2pPr>
            <a:lvl3pPr>
              <a:defRPr sz="1800"/>
            </a:lvl3pPr>
            <a:lvl4pPr>
              <a:defRPr sz="1800"/>
            </a:lvl4pPr>
            <a:lvl5pPr>
              <a:defRPr sz="1800"/>
            </a:lvl5pPr>
          </a:lstStyle>
          <a:p>
            <a:pPr lvl="0"/>
            <a:r>
              <a:rPr lang="fa-IR" dirty="0"/>
              <a:t>توضیحات عنوان</a:t>
            </a:r>
            <a:endParaRPr lang="en-US" dirty="0"/>
          </a:p>
        </p:txBody>
      </p:sp>
      <p:sp>
        <p:nvSpPr>
          <p:cNvPr id="10" name="Text Placeholder 11">
            <a:extLst>
              <a:ext uri="{FF2B5EF4-FFF2-40B4-BE49-F238E27FC236}">
                <a16:creationId xmlns:a16="http://schemas.microsoft.com/office/drawing/2014/main" id="{10B9C6D0-6F39-44CA-9A17-DD82DF981D19}"/>
              </a:ext>
            </a:extLst>
          </p:cNvPr>
          <p:cNvSpPr>
            <a:spLocks noGrp="1"/>
          </p:cNvSpPr>
          <p:nvPr>
            <p:ph type="body" sz="quarter" idx="11" hasCustomPrompt="1"/>
          </p:nvPr>
        </p:nvSpPr>
        <p:spPr>
          <a:xfrm>
            <a:off x="8001797" y="2939935"/>
            <a:ext cx="2884488" cy="2856708"/>
          </a:xfrm>
          <a:prstGeom prst="rect">
            <a:avLst/>
          </a:prstGeom>
        </p:spPr>
        <p:txBody>
          <a:bodyPr>
            <a:normAutofit/>
          </a:bodyPr>
          <a:lstStyle>
            <a:lvl1pPr marL="285750" indent="-285750" algn="r" rtl="1">
              <a:lnSpc>
                <a:spcPct val="150000"/>
              </a:lnSpc>
              <a:buClr>
                <a:schemeClr val="bg1">
                  <a:lumMod val="65000"/>
                </a:schemeClr>
              </a:buClr>
              <a:buFont typeface="Arial" panose="020B0604020202020204" pitchFamily="34" charset="0"/>
              <a:buChar char="•"/>
              <a:defRPr sz="1600">
                <a:latin typeface="IRANYekanFN Light" panose="020B0506030804020204" pitchFamily="34" charset="-78"/>
                <a:cs typeface="IRANYekanFN Light" panose="020B0506030804020204" pitchFamily="34" charset="-78"/>
              </a:defRPr>
            </a:lvl1pPr>
          </a:lstStyle>
          <a:p>
            <a:pPr lvl="0"/>
            <a:r>
              <a:rPr lang="fa-IR" dirty="0"/>
              <a:t>زیر عنوان </a:t>
            </a:r>
          </a:p>
          <a:p>
            <a:pPr lvl="0"/>
            <a:r>
              <a:rPr lang="fa-IR" dirty="0"/>
              <a:t>زیر عنوان</a:t>
            </a:r>
          </a:p>
          <a:p>
            <a:pPr lvl="0"/>
            <a:r>
              <a:rPr lang="fa-IR" dirty="0"/>
              <a:t>زیر عنوان</a:t>
            </a:r>
          </a:p>
          <a:p>
            <a:pPr lvl="0"/>
            <a:r>
              <a:rPr lang="fa-IR" dirty="0"/>
              <a:t>زیر عنوان</a:t>
            </a:r>
            <a:endParaRPr lang="en-US" dirty="0"/>
          </a:p>
          <a:p>
            <a:pPr lvl="0"/>
            <a:r>
              <a:rPr lang="fa-IR" dirty="0"/>
              <a:t>زیر عنوان</a:t>
            </a:r>
            <a:endParaRPr lang="en-US" dirty="0"/>
          </a:p>
        </p:txBody>
      </p:sp>
      <p:pic>
        <p:nvPicPr>
          <p:cNvPr id="11" name="Picture 10">
            <a:extLst>
              <a:ext uri="{FF2B5EF4-FFF2-40B4-BE49-F238E27FC236}">
                <a16:creationId xmlns:a16="http://schemas.microsoft.com/office/drawing/2014/main" id="{DFC68F8A-0A70-40DC-B005-82F86543652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25207"/>
          <a:stretch/>
        </p:blipFill>
        <p:spPr>
          <a:xfrm>
            <a:off x="0" y="0"/>
            <a:ext cx="4236440" cy="6858000"/>
          </a:xfrm>
          <a:prstGeom prst="rect">
            <a:avLst/>
          </a:prstGeom>
        </p:spPr>
      </p:pic>
      <p:sp>
        <p:nvSpPr>
          <p:cNvPr id="12" name="Picture Placeholder 20">
            <a:extLst>
              <a:ext uri="{FF2B5EF4-FFF2-40B4-BE49-F238E27FC236}">
                <a16:creationId xmlns:a16="http://schemas.microsoft.com/office/drawing/2014/main" id="{AFCAE628-4F26-49BA-A9A3-7CA7ACCF9799}"/>
              </a:ext>
            </a:extLst>
          </p:cNvPr>
          <p:cNvSpPr>
            <a:spLocks noGrp="1"/>
          </p:cNvSpPr>
          <p:nvPr>
            <p:ph type="pic" sz="quarter" idx="13"/>
          </p:nvPr>
        </p:nvSpPr>
        <p:spPr>
          <a:xfrm>
            <a:off x="-281" y="0"/>
            <a:ext cx="4236721" cy="6857999"/>
          </a:xfrm>
          <a:prstGeom prst="rect">
            <a:avLst/>
          </a:prstGeom>
        </p:spPr>
        <p:txBody>
          <a:bodyPr/>
          <a:lstStyle/>
          <a:p>
            <a:endParaRPr lang="en-US" dirty="0"/>
          </a:p>
        </p:txBody>
      </p:sp>
    </p:spTree>
    <p:extLst>
      <p:ext uri="{BB962C8B-B14F-4D97-AF65-F5344CB8AC3E}">
        <p14:creationId xmlns:p14="http://schemas.microsoft.com/office/powerpoint/2010/main" val="33462574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C7238C4-FDAD-42E7-B403-0D914247BB57}"/>
              </a:ext>
            </a:extLst>
          </p:cNvPr>
          <p:cNvSpPr/>
          <p:nvPr userDrawn="1"/>
        </p:nvSpPr>
        <p:spPr>
          <a:xfrm>
            <a:off x="7955278" y="0"/>
            <a:ext cx="4236722" cy="6857999"/>
          </a:xfrm>
          <a:prstGeom prst="rect">
            <a:avLst/>
          </a:prstGeom>
          <a:blipFill dpi="0" rotWithShape="1">
            <a:blip r:embed="rId2" cstate="print">
              <a:extLst>
                <a:ext uri="{28A0092B-C50C-407E-A947-70E740481C1C}">
                  <a14:useLocalDpi xmlns:a14="http://schemas.microsoft.com/office/drawing/2010/main" val="0"/>
                </a:ext>
              </a:extLst>
            </a:blip>
            <a:srcRect/>
            <a:stretch>
              <a:fillRect l="-2053" r="-275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6536FC-07AF-4CAB-B96E-908899978013}"/>
              </a:ext>
            </a:extLst>
          </p:cNvPr>
          <p:cNvSpPr/>
          <p:nvPr userDrawn="1"/>
        </p:nvSpPr>
        <p:spPr>
          <a:xfrm>
            <a:off x="7955280" y="1"/>
            <a:ext cx="4236721" cy="6857999"/>
          </a:xfrm>
          <a:prstGeom prst="rect">
            <a:avLst/>
          </a:prstGeom>
          <a:blipFill dpi="0" rotWithShape="1">
            <a:blip r:embed="rId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43B79D7-B041-4791-AEF2-4B8446DE78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27154" y="444737"/>
            <a:ext cx="3492967" cy="5696712"/>
          </a:xfrm>
          <a:prstGeom prst="rect">
            <a:avLst/>
          </a:prstGeom>
        </p:spPr>
      </p:pic>
      <p:sp>
        <p:nvSpPr>
          <p:cNvPr id="10" name="Picture Placeholder 20">
            <a:extLst>
              <a:ext uri="{FF2B5EF4-FFF2-40B4-BE49-F238E27FC236}">
                <a16:creationId xmlns:a16="http://schemas.microsoft.com/office/drawing/2014/main" id="{1681A062-AB02-4260-BC74-DEF28497C5A0}"/>
              </a:ext>
            </a:extLst>
          </p:cNvPr>
          <p:cNvSpPr>
            <a:spLocks noGrp="1"/>
          </p:cNvSpPr>
          <p:nvPr>
            <p:ph type="pic" sz="quarter" idx="13"/>
          </p:nvPr>
        </p:nvSpPr>
        <p:spPr>
          <a:xfrm>
            <a:off x="7955275" y="0"/>
            <a:ext cx="4236721" cy="6857999"/>
          </a:xfrm>
          <a:prstGeom prst="rect">
            <a:avLst/>
          </a:prstGeom>
        </p:spPr>
        <p:txBody>
          <a:bodyPr/>
          <a:lstStyle/>
          <a:p>
            <a:endParaRPr lang="en-US"/>
          </a:p>
        </p:txBody>
      </p:sp>
      <p:sp>
        <p:nvSpPr>
          <p:cNvPr id="12" name="Title 1">
            <a:extLst>
              <a:ext uri="{FF2B5EF4-FFF2-40B4-BE49-F238E27FC236}">
                <a16:creationId xmlns:a16="http://schemas.microsoft.com/office/drawing/2014/main" id="{79054775-2DDB-4F18-BB52-BE0A2616E271}"/>
              </a:ext>
            </a:extLst>
          </p:cNvPr>
          <p:cNvSpPr>
            <a:spLocks noGrp="1"/>
          </p:cNvSpPr>
          <p:nvPr>
            <p:ph type="title" hasCustomPrompt="1"/>
          </p:nvPr>
        </p:nvSpPr>
        <p:spPr>
          <a:xfrm>
            <a:off x="2097916" y="3373550"/>
            <a:ext cx="5327993" cy="555862"/>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algn="r" rtl="1">
              <a:defRPr sz="3000" b="0">
                <a:latin typeface="IRANYekanFN ExtraBold" panose="020B0506030804020204" pitchFamily="34" charset="-78"/>
                <a:cs typeface="IRANYekanFN ExtraBold" panose="020B0506030804020204" pitchFamily="34" charset="-78"/>
              </a:defRPr>
            </a:lvl1pPr>
          </a:lstStyle>
          <a:p>
            <a:r>
              <a:rPr lang="fa-IR" dirty="0"/>
              <a:t>محدوده نوشتن عنوان</a:t>
            </a:r>
            <a:endParaRPr lang="en-US" dirty="0"/>
          </a:p>
        </p:txBody>
      </p:sp>
      <p:sp>
        <p:nvSpPr>
          <p:cNvPr id="16" name="Rectangle: Rounded Corners 15">
            <a:extLst>
              <a:ext uri="{FF2B5EF4-FFF2-40B4-BE49-F238E27FC236}">
                <a16:creationId xmlns:a16="http://schemas.microsoft.com/office/drawing/2014/main" id="{1ABBE65F-101E-4578-820A-DD640807BD86}"/>
              </a:ext>
            </a:extLst>
          </p:cNvPr>
          <p:cNvSpPr/>
          <p:nvPr userDrawn="1"/>
        </p:nvSpPr>
        <p:spPr>
          <a:xfrm>
            <a:off x="6806610" y="39351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3">
            <a:extLst>
              <a:ext uri="{FF2B5EF4-FFF2-40B4-BE49-F238E27FC236}">
                <a16:creationId xmlns:a16="http://schemas.microsoft.com/office/drawing/2014/main" id="{C1910093-C65D-4649-BCFD-47DAF248FE37}"/>
              </a:ext>
            </a:extLst>
          </p:cNvPr>
          <p:cNvSpPr>
            <a:spLocks noGrp="1"/>
          </p:cNvSpPr>
          <p:nvPr>
            <p:ph type="body" sz="quarter" idx="12" hasCustomPrompt="1"/>
          </p:nvPr>
        </p:nvSpPr>
        <p:spPr>
          <a:xfrm>
            <a:off x="1114736" y="4196011"/>
            <a:ext cx="6311173" cy="1608253"/>
          </a:xfrm>
          <a:prstGeom prst="rect">
            <a:avLst/>
          </a:prstGeom>
        </p:spPr>
        <p:txBody>
          <a:bodyPr>
            <a:noAutofit/>
          </a:bodyPr>
          <a:lstStyle>
            <a:lvl1pPr marL="0" indent="0" algn="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cxnSp>
        <p:nvCxnSpPr>
          <p:cNvPr id="13" name="Straight Connector 12">
            <a:extLst>
              <a:ext uri="{FF2B5EF4-FFF2-40B4-BE49-F238E27FC236}">
                <a16:creationId xmlns:a16="http://schemas.microsoft.com/office/drawing/2014/main" id="{DA819896-D4C6-4E26-BAFA-5B5D744A97B2}"/>
              </a:ext>
            </a:extLst>
          </p:cNvPr>
          <p:cNvCxnSpPr/>
          <p:nvPr userDrawn="1"/>
        </p:nvCxnSpPr>
        <p:spPr>
          <a:xfrm flipV="1">
            <a:off x="1031841" y="6365240"/>
            <a:ext cx="0" cy="23050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5">
            <a:extLst>
              <a:ext uri="{FF2B5EF4-FFF2-40B4-BE49-F238E27FC236}">
                <a16:creationId xmlns:a16="http://schemas.microsoft.com/office/drawing/2014/main" id="{60D62588-D029-4803-BB43-B0E65643E9E8}"/>
              </a:ext>
            </a:extLst>
          </p:cNvPr>
          <p:cNvSpPr>
            <a:spLocks noGrp="1"/>
          </p:cNvSpPr>
          <p:nvPr>
            <p:ph type="sldNum" sz="quarter" idx="4"/>
          </p:nvPr>
        </p:nvSpPr>
        <p:spPr>
          <a:xfrm>
            <a:off x="496112" y="6299200"/>
            <a:ext cx="655785" cy="365125"/>
          </a:xfrm>
          <a:prstGeom prst="rect">
            <a:avLst/>
          </a:prstGeom>
        </p:spPr>
        <p:txBody>
          <a:bodyPr vert="horz" lIns="91440" tIns="45720" rIns="91440" bIns="45720" rtlCol="0" anchor="ctr"/>
          <a:lstStyle>
            <a:lvl1pPr algn="ctr" rtl="1">
              <a:defRPr sz="1200" b="1">
                <a:solidFill>
                  <a:schemeClr val="tx1"/>
                </a:solidFill>
                <a:latin typeface="IRANYekanFN Light" panose="020B0506030804020204" pitchFamily="34" charset="-78"/>
                <a:cs typeface="IRANYekanFN Light" panose="020B0506030804020204" pitchFamily="34" charset="-78"/>
              </a:defRPr>
            </a:lvl1pPr>
          </a:lstStyle>
          <a:p>
            <a:fld id="{8C79D4D9-58BD-4802-A510-61205A77829C}" type="slidenum">
              <a:rPr lang="en-US" smtClean="0"/>
              <a:pPr/>
              <a:t>‹#›</a:t>
            </a:fld>
            <a:endParaRPr lang="en-US" dirty="0"/>
          </a:p>
        </p:txBody>
      </p:sp>
      <p:pic>
        <p:nvPicPr>
          <p:cNvPr id="19" name="Picture 18">
            <a:extLst>
              <a:ext uri="{FF2B5EF4-FFF2-40B4-BE49-F238E27FC236}">
                <a16:creationId xmlns:a16="http://schemas.microsoft.com/office/drawing/2014/main" id="{7014A080-2B13-49E4-9F11-F5431CFF147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Tree>
    <p:extLst>
      <p:ext uri="{BB962C8B-B14F-4D97-AF65-F5344CB8AC3E}">
        <p14:creationId xmlns:p14="http://schemas.microsoft.com/office/powerpoint/2010/main" val="4054878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E55E1E-211A-48E9-8B1A-2DF913383D44}"/>
              </a:ext>
            </a:extLst>
          </p:cNvPr>
          <p:cNvSpPr>
            <a:spLocks noGrp="1"/>
          </p:cNvSpPr>
          <p:nvPr>
            <p:ph type="sldNum" sz="quarter" idx="20"/>
          </p:nvPr>
        </p:nvSpPr>
        <p:spPr/>
        <p:txBody>
          <a:bodyPr/>
          <a:lstStyle/>
          <a:p>
            <a:fld id="{8C79D4D9-58BD-4802-A510-61205A77829C}" type="slidenum">
              <a:rPr lang="en-US" smtClean="0"/>
              <a:pPr/>
              <a:t>‹#›</a:t>
            </a:fld>
            <a:endParaRPr lang="en-US" dirty="0"/>
          </a:p>
        </p:txBody>
      </p:sp>
      <p:sp>
        <p:nvSpPr>
          <p:cNvPr id="4" name="Graphic 8">
            <a:extLst>
              <a:ext uri="{FF2B5EF4-FFF2-40B4-BE49-F238E27FC236}">
                <a16:creationId xmlns:a16="http://schemas.microsoft.com/office/drawing/2014/main" id="{44567A6C-BD94-4B61-92AE-AE28336CBCF8}"/>
              </a:ext>
            </a:extLst>
          </p:cNvPr>
          <p:cNvSpPr/>
          <p:nvPr userDrawn="1"/>
        </p:nvSpPr>
        <p:spPr>
          <a:xfrm>
            <a:off x="3248292" y="4458539"/>
            <a:ext cx="89832" cy="2909163"/>
          </a:xfrm>
          <a:custGeom>
            <a:avLst/>
            <a:gdLst>
              <a:gd name="connsiteX0" fmla="*/ 87051 w 89832"/>
              <a:gd name="connsiteY0" fmla="*/ 3221 h 2909163"/>
              <a:gd name="connsiteX1" fmla="*/ 72698 w 89832"/>
              <a:gd name="connsiteY1" fmla="*/ 2718 h 2909163"/>
              <a:gd name="connsiteX2" fmla="*/ 52804 w 89832"/>
              <a:gd name="connsiteY2" fmla="*/ 19337 h 2909163"/>
              <a:gd name="connsiteX3" fmla="*/ 36688 w 89832"/>
              <a:gd name="connsiteY3" fmla="*/ 19337 h 2909163"/>
              <a:gd name="connsiteX4" fmla="*/ 16291 w 89832"/>
              <a:gd name="connsiteY4" fmla="*/ 2214 h 2909163"/>
              <a:gd name="connsiteX5" fmla="*/ 1938 w 89832"/>
              <a:gd name="connsiteY5" fmla="*/ 3977 h 2909163"/>
              <a:gd name="connsiteX6" fmla="*/ 3952 w 89832"/>
              <a:gd name="connsiteY6" fmla="*/ 18078 h 2909163"/>
              <a:gd name="connsiteX7" fmla="*/ 27623 w 89832"/>
              <a:gd name="connsiteY7" fmla="*/ 37972 h 2909163"/>
              <a:gd name="connsiteX8" fmla="*/ 34926 w 89832"/>
              <a:gd name="connsiteY8" fmla="*/ 53332 h 2909163"/>
              <a:gd name="connsiteX9" fmla="*/ 34926 w 89832"/>
              <a:gd name="connsiteY9" fmla="*/ 2909163 h 2909163"/>
              <a:gd name="connsiteX10" fmla="*/ 55071 w 89832"/>
              <a:gd name="connsiteY10" fmla="*/ 2909163 h 2909163"/>
              <a:gd name="connsiteX11" fmla="*/ 55071 w 89832"/>
              <a:gd name="connsiteY11" fmla="*/ 53332 h 2909163"/>
              <a:gd name="connsiteX12" fmla="*/ 62373 w 89832"/>
              <a:gd name="connsiteY12" fmla="*/ 37972 h 2909163"/>
              <a:gd name="connsiteX13" fmla="*/ 86547 w 89832"/>
              <a:gd name="connsiteY13" fmla="*/ 17826 h 2909163"/>
              <a:gd name="connsiteX14" fmla="*/ 87051 w 89832"/>
              <a:gd name="connsiteY14" fmla="*/ 3221 h 290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832" h="2909163">
                <a:moveTo>
                  <a:pt x="87051" y="3221"/>
                </a:moveTo>
                <a:cubicBezTo>
                  <a:pt x="83274" y="-808"/>
                  <a:pt x="76979" y="-808"/>
                  <a:pt x="72698" y="2718"/>
                </a:cubicBezTo>
                <a:lnTo>
                  <a:pt x="52804" y="19337"/>
                </a:lnTo>
                <a:cubicBezTo>
                  <a:pt x="48020" y="23366"/>
                  <a:pt x="41221" y="23366"/>
                  <a:pt x="36688" y="19337"/>
                </a:cubicBezTo>
                <a:lnTo>
                  <a:pt x="16291" y="2214"/>
                </a:lnTo>
                <a:cubicBezTo>
                  <a:pt x="12011" y="-1311"/>
                  <a:pt x="5212" y="-556"/>
                  <a:pt x="1938" y="3977"/>
                </a:cubicBezTo>
                <a:cubicBezTo>
                  <a:pt x="-1336" y="8258"/>
                  <a:pt x="-328" y="14553"/>
                  <a:pt x="3952" y="18078"/>
                </a:cubicBezTo>
                <a:lnTo>
                  <a:pt x="27623" y="37972"/>
                </a:lnTo>
                <a:cubicBezTo>
                  <a:pt x="32156" y="41749"/>
                  <a:pt x="34926" y="47541"/>
                  <a:pt x="34926" y="53332"/>
                </a:cubicBezTo>
                <a:lnTo>
                  <a:pt x="34926" y="2909163"/>
                </a:lnTo>
                <a:lnTo>
                  <a:pt x="55071" y="2909163"/>
                </a:lnTo>
                <a:lnTo>
                  <a:pt x="55071" y="53332"/>
                </a:lnTo>
                <a:cubicBezTo>
                  <a:pt x="55071" y="47289"/>
                  <a:pt x="57589" y="41749"/>
                  <a:pt x="62373" y="37972"/>
                </a:cubicBezTo>
                <a:lnTo>
                  <a:pt x="86547" y="17826"/>
                </a:lnTo>
                <a:cubicBezTo>
                  <a:pt x="90576" y="14049"/>
                  <a:pt x="91080" y="7502"/>
                  <a:pt x="87051" y="3221"/>
                </a:cubicBezTo>
                <a:close/>
              </a:path>
            </a:pathLst>
          </a:custGeom>
          <a:solidFill>
            <a:schemeClr val="bg1">
              <a:lumMod val="75000"/>
            </a:schemeClr>
          </a:solidFill>
          <a:ln w="2381" cap="flat">
            <a:noFill/>
            <a:prstDash val="solid"/>
            <a:miter/>
          </a:ln>
        </p:spPr>
        <p:txBody>
          <a:bodyPr rtlCol="0" anchor="ctr"/>
          <a:lstStyle/>
          <a:p>
            <a:endParaRPr lang="en-US"/>
          </a:p>
        </p:txBody>
      </p:sp>
      <p:sp>
        <p:nvSpPr>
          <p:cNvPr id="5" name="Graphic 8">
            <a:extLst>
              <a:ext uri="{FF2B5EF4-FFF2-40B4-BE49-F238E27FC236}">
                <a16:creationId xmlns:a16="http://schemas.microsoft.com/office/drawing/2014/main" id="{764564AF-ACBB-4F25-90CA-3A5193A7CEE8}"/>
              </a:ext>
            </a:extLst>
          </p:cNvPr>
          <p:cNvSpPr/>
          <p:nvPr userDrawn="1"/>
        </p:nvSpPr>
        <p:spPr>
          <a:xfrm rot="10800000">
            <a:off x="3248293" y="-509702"/>
            <a:ext cx="89832" cy="2909163"/>
          </a:xfrm>
          <a:custGeom>
            <a:avLst/>
            <a:gdLst>
              <a:gd name="connsiteX0" fmla="*/ 87051 w 89832"/>
              <a:gd name="connsiteY0" fmla="*/ 3221 h 2909163"/>
              <a:gd name="connsiteX1" fmla="*/ 72698 w 89832"/>
              <a:gd name="connsiteY1" fmla="*/ 2718 h 2909163"/>
              <a:gd name="connsiteX2" fmla="*/ 52804 w 89832"/>
              <a:gd name="connsiteY2" fmla="*/ 19337 h 2909163"/>
              <a:gd name="connsiteX3" fmla="*/ 36688 w 89832"/>
              <a:gd name="connsiteY3" fmla="*/ 19337 h 2909163"/>
              <a:gd name="connsiteX4" fmla="*/ 16291 w 89832"/>
              <a:gd name="connsiteY4" fmla="*/ 2214 h 2909163"/>
              <a:gd name="connsiteX5" fmla="*/ 1938 w 89832"/>
              <a:gd name="connsiteY5" fmla="*/ 3977 h 2909163"/>
              <a:gd name="connsiteX6" fmla="*/ 3952 w 89832"/>
              <a:gd name="connsiteY6" fmla="*/ 18078 h 2909163"/>
              <a:gd name="connsiteX7" fmla="*/ 27623 w 89832"/>
              <a:gd name="connsiteY7" fmla="*/ 37972 h 2909163"/>
              <a:gd name="connsiteX8" fmla="*/ 34926 w 89832"/>
              <a:gd name="connsiteY8" fmla="*/ 53332 h 2909163"/>
              <a:gd name="connsiteX9" fmla="*/ 34926 w 89832"/>
              <a:gd name="connsiteY9" fmla="*/ 2909163 h 2909163"/>
              <a:gd name="connsiteX10" fmla="*/ 55071 w 89832"/>
              <a:gd name="connsiteY10" fmla="*/ 2909163 h 2909163"/>
              <a:gd name="connsiteX11" fmla="*/ 55071 w 89832"/>
              <a:gd name="connsiteY11" fmla="*/ 53332 h 2909163"/>
              <a:gd name="connsiteX12" fmla="*/ 62373 w 89832"/>
              <a:gd name="connsiteY12" fmla="*/ 37972 h 2909163"/>
              <a:gd name="connsiteX13" fmla="*/ 86547 w 89832"/>
              <a:gd name="connsiteY13" fmla="*/ 17826 h 2909163"/>
              <a:gd name="connsiteX14" fmla="*/ 87051 w 89832"/>
              <a:gd name="connsiteY14" fmla="*/ 3221 h 2909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9832" h="2909163">
                <a:moveTo>
                  <a:pt x="87051" y="3221"/>
                </a:moveTo>
                <a:cubicBezTo>
                  <a:pt x="83274" y="-808"/>
                  <a:pt x="76979" y="-808"/>
                  <a:pt x="72698" y="2718"/>
                </a:cubicBezTo>
                <a:lnTo>
                  <a:pt x="52804" y="19337"/>
                </a:lnTo>
                <a:cubicBezTo>
                  <a:pt x="48020" y="23366"/>
                  <a:pt x="41221" y="23366"/>
                  <a:pt x="36688" y="19337"/>
                </a:cubicBezTo>
                <a:lnTo>
                  <a:pt x="16291" y="2214"/>
                </a:lnTo>
                <a:cubicBezTo>
                  <a:pt x="12011" y="-1311"/>
                  <a:pt x="5212" y="-556"/>
                  <a:pt x="1938" y="3977"/>
                </a:cubicBezTo>
                <a:cubicBezTo>
                  <a:pt x="-1336" y="8258"/>
                  <a:pt x="-328" y="14553"/>
                  <a:pt x="3952" y="18078"/>
                </a:cubicBezTo>
                <a:lnTo>
                  <a:pt x="27623" y="37972"/>
                </a:lnTo>
                <a:cubicBezTo>
                  <a:pt x="32156" y="41749"/>
                  <a:pt x="34926" y="47541"/>
                  <a:pt x="34926" y="53332"/>
                </a:cubicBezTo>
                <a:lnTo>
                  <a:pt x="34926" y="2909163"/>
                </a:lnTo>
                <a:lnTo>
                  <a:pt x="55071" y="2909163"/>
                </a:lnTo>
                <a:lnTo>
                  <a:pt x="55071" y="53332"/>
                </a:lnTo>
                <a:cubicBezTo>
                  <a:pt x="55071" y="47289"/>
                  <a:pt x="57589" y="41749"/>
                  <a:pt x="62373" y="37972"/>
                </a:cubicBezTo>
                <a:lnTo>
                  <a:pt x="86547" y="17826"/>
                </a:lnTo>
                <a:cubicBezTo>
                  <a:pt x="90576" y="14049"/>
                  <a:pt x="91080" y="7502"/>
                  <a:pt x="87051" y="3221"/>
                </a:cubicBezTo>
                <a:close/>
              </a:path>
            </a:pathLst>
          </a:custGeom>
          <a:solidFill>
            <a:schemeClr val="bg1">
              <a:lumMod val="75000"/>
            </a:schemeClr>
          </a:solidFill>
          <a:ln w="2381"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D4FD76F8-FA91-4450-A996-B6A276500D22}"/>
              </a:ext>
            </a:extLst>
          </p:cNvPr>
          <p:cNvGrpSpPr/>
          <p:nvPr userDrawn="1"/>
        </p:nvGrpSpPr>
        <p:grpSpPr>
          <a:xfrm>
            <a:off x="2465497" y="2516347"/>
            <a:ext cx="1655420" cy="1825025"/>
            <a:chOff x="4499908" y="1669382"/>
            <a:chExt cx="3192185" cy="3519237"/>
          </a:xfrm>
        </p:grpSpPr>
        <p:pic>
          <p:nvPicPr>
            <p:cNvPr id="10" name="Picture 9">
              <a:extLst>
                <a:ext uri="{FF2B5EF4-FFF2-40B4-BE49-F238E27FC236}">
                  <a16:creationId xmlns:a16="http://schemas.microsoft.com/office/drawing/2014/main" id="{5A714499-0D89-40EF-B223-F39FF67E335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9908" y="1669382"/>
              <a:ext cx="3192185" cy="3519237"/>
            </a:xfrm>
            <a:prstGeom prst="rect">
              <a:avLst/>
            </a:prstGeom>
          </p:spPr>
        </p:pic>
        <p:pic>
          <p:nvPicPr>
            <p:cNvPr id="11" name="Picture 10">
              <a:extLst>
                <a:ext uri="{FF2B5EF4-FFF2-40B4-BE49-F238E27FC236}">
                  <a16:creationId xmlns:a16="http://schemas.microsoft.com/office/drawing/2014/main" id="{7465735B-0BB1-4599-A6B1-F35BA2DB9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2557" y="2163190"/>
              <a:ext cx="2306887" cy="2531621"/>
            </a:xfrm>
            <a:prstGeom prst="rect">
              <a:avLst/>
            </a:prstGeom>
          </p:spPr>
        </p:pic>
      </p:grpSp>
      <p:sp>
        <p:nvSpPr>
          <p:cNvPr id="12" name="Text Placeholder 2">
            <a:extLst>
              <a:ext uri="{FF2B5EF4-FFF2-40B4-BE49-F238E27FC236}">
                <a16:creationId xmlns:a16="http://schemas.microsoft.com/office/drawing/2014/main" id="{5B5F0513-1601-4B7A-B560-67E0FF30ECD6}"/>
              </a:ext>
            </a:extLst>
          </p:cNvPr>
          <p:cNvSpPr>
            <a:spLocks noGrp="1"/>
          </p:cNvSpPr>
          <p:nvPr>
            <p:ph type="body" sz="quarter" idx="31" hasCustomPrompt="1"/>
          </p:nvPr>
        </p:nvSpPr>
        <p:spPr>
          <a:xfrm>
            <a:off x="2945727" y="3198155"/>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13" name="Text Placeholder 63">
            <a:extLst>
              <a:ext uri="{FF2B5EF4-FFF2-40B4-BE49-F238E27FC236}">
                <a16:creationId xmlns:a16="http://schemas.microsoft.com/office/drawing/2014/main" id="{D1AA67CD-8D78-4CB1-A37A-D09E267FA8D7}"/>
              </a:ext>
            </a:extLst>
          </p:cNvPr>
          <p:cNvSpPr>
            <a:spLocks noGrp="1"/>
          </p:cNvSpPr>
          <p:nvPr>
            <p:ph type="body" sz="quarter" idx="11" hasCustomPrompt="1"/>
          </p:nvPr>
        </p:nvSpPr>
        <p:spPr>
          <a:xfrm>
            <a:off x="4230525" y="3406715"/>
            <a:ext cx="3255963" cy="427700"/>
          </a:xfrm>
          <a:prstGeom prst="rect">
            <a:avLst/>
          </a:prstGeom>
        </p:spPr>
        <p:txBody>
          <a:bodyPr/>
          <a:lstStyle>
            <a:lvl1pPr marL="0" indent="0" algn="l">
              <a:buNone/>
              <a:defRPr sz="2800" b="1">
                <a:latin typeface="IRANYekanFN ExtraBold" panose="020B0506030804020204" pitchFamily="34" charset="-78"/>
                <a:cs typeface="IRANYekanFN ExtraBold" panose="020B0506030804020204" pitchFamily="34" charset="-78"/>
              </a:defRPr>
            </a:lvl1pPr>
          </a:lstStyle>
          <a:p>
            <a:pPr lvl="0"/>
            <a:r>
              <a:rPr lang="fa-IR" dirty="0"/>
              <a:t>عنوان</a:t>
            </a:r>
            <a:endParaRPr lang="en-US" dirty="0"/>
          </a:p>
        </p:txBody>
      </p:sp>
      <p:sp>
        <p:nvSpPr>
          <p:cNvPr id="14" name="Text Placeholder 65">
            <a:extLst>
              <a:ext uri="{FF2B5EF4-FFF2-40B4-BE49-F238E27FC236}">
                <a16:creationId xmlns:a16="http://schemas.microsoft.com/office/drawing/2014/main" id="{FC57EECE-C7F3-41DC-8FB5-48DB90A01C6E}"/>
              </a:ext>
            </a:extLst>
          </p:cNvPr>
          <p:cNvSpPr>
            <a:spLocks noGrp="1"/>
          </p:cNvSpPr>
          <p:nvPr>
            <p:ph type="body" sz="quarter" idx="12" hasCustomPrompt="1"/>
          </p:nvPr>
        </p:nvSpPr>
        <p:spPr>
          <a:xfrm>
            <a:off x="4230525" y="3038930"/>
            <a:ext cx="3255963" cy="362079"/>
          </a:xfrm>
          <a:prstGeom prst="rect">
            <a:avLst/>
          </a:prstGeom>
        </p:spPr>
        <p:txBody>
          <a:bodyPr/>
          <a:lstStyle>
            <a:lvl1pPr marL="0" indent="0" algn="l">
              <a:spcBef>
                <a:spcPts val="600"/>
              </a:spcBef>
              <a:buNone/>
              <a:defRPr sz="1600" b="1">
                <a:solidFill>
                  <a:schemeClr val="bg1">
                    <a:lumMod val="50000"/>
                  </a:schemeClr>
                </a:solidFill>
                <a:latin typeface="IRANYekanFN Light" panose="020B0506030804020204" pitchFamily="34" charset="-78"/>
                <a:cs typeface="IRANYekanFN Light" panose="020B0506030804020204" pitchFamily="34" charset="-78"/>
              </a:defRPr>
            </a:lvl1pPr>
          </a:lstStyle>
          <a:p>
            <a:pPr lvl="0"/>
            <a:r>
              <a:rPr lang="fa-IR" dirty="0"/>
              <a:t>زیر عنوان</a:t>
            </a:r>
          </a:p>
        </p:txBody>
      </p:sp>
    </p:spTree>
    <p:extLst>
      <p:ext uri="{BB962C8B-B14F-4D97-AF65-F5344CB8AC3E}">
        <p14:creationId xmlns:p14="http://schemas.microsoft.com/office/powerpoint/2010/main" val="4615467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208D72-2596-45A1-8F6B-026253EF52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48" t="-65" r="42740" b="65"/>
          <a:stretch/>
        </p:blipFill>
        <p:spPr>
          <a:xfrm>
            <a:off x="7955277" y="-4484"/>
            <a:ext cx="4236723" cy="6858000"/>
          </a:xfrm>
          <a:prstGeom prst="rect">
            <a:avLst/>
          </a:prstGeom>
        </p:spPr>
      </p:pic>
      <p:sp>
        <p:nvSpPr>
          <p:cNvPr id="11" name="Rectangle 10">
            <a:extLst>
              <a:ext uri="{FF2B5EF4-FFF2-40B4-BE49-F238E27FC236}">
                <a16:creationId xmlns:a16="http://schemas.microsoft.com/office/drawing/2014/main" id="{0F6536FC-07AF-4CAB-B96E-908899978013}"/>
              </a:ext>
            </a:extLst>
          </p:cNvPr>
          <p:cNvSpPr/>
          <p:nvPr userDrawn="1"/>
        </p:nvSpPr>
        <p:spPr>
          <a:xfrm>
            <a:off x="7955280" y="1"/>
            <a:ext cx="4236721" cy="6857999"/>
          </a:xfrm>
          <a:prstGeom prst="rect">
            <a:avLst/>
          </a:prstGeom>
          <a:blipFill dpi="0" rotWithShape="1">
            <a:blip r:embed="rId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43B79D7-B041-4791-AEF2-4B8446DE78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27154" y="444737"/>
            <a:ext cx="3492967" cy="5696712"/>
          </a:xfrm>
          <a:prstGeom prst="rect">
            <a:avLst/>
          </a:prstGeom>
        </p:spPr>
      </p:pic>
      <p:sp>
        <p:nvSpPr>
          <p:cNvPr id="9" name="Picture Placeholder 20">
            <a:extLst>
              <a:ext uri="{FF2B5EF4-FFF2-40B4-BE49-F238E27FC236}">
                <a16:creationId xmlns:a16="http://schemas.microsoft.com/office/drawing/2014/main" id="{51D4108E-D8B6-4DF3-9CCB-9657B2F443F2}"/>
              </a:ext>
            </a:extLst>
          </p:cNvPr>
          <p:cNvSpPr>
            <a:spLocks noGrp="1"/>
          </p:cNvSpPr>
          <p:nvPr>
            <p:ph type="pic" sz="quarter" idx="13"/>
          </p:nvPr>
        </p:nvSpPr>
        <p:spPr>
          <a:xfrm>
            <a:off x="7955275" y="0"/>
            <a:ext cx="4236721" cy="6857999"/>
          </a:xfrm>
          <a:prstGeom prst="rect">
            <a:avLst/>
          </a:prstGeom>
        </p:spPr>
        <p:txBody>
          <a:bodyPr/>
          <a:lstStyle/>
          <a:p>
            <a:endParaRPr lang="en-US"/>
          </a:p>
        </p:txBody>
      </p:sp>
      <p:sp>
        <p:nvSpPr>
          <p:cNvPr id="10" name="Title 1">
            <a:extLst>
              <a:ext uri="{FF2B5EF4-FFF2-40B4-BE49-F238E27FC236}">
                <a16:creationId xmlns:a16="http://schemas.microsoft.com/office/drawing/2014/main" id="{DE790F5B-DC38-4C5B-A8C3-06C8E82A8D73}"/>
              </a:ext>
            </a:extLst>
          </p:cNvPr>
          <p:cNvSpPr>
            <a:spLocks noGrp="1"/>
          </p:cNvSpPr>
          <p:nvPr>
            <p:ph type="title" hasCustomPrompt="1"/>
          </p:nvPr>
        </p:nvSpPr>
        <p:spPr>
          <a:xfrm>
            <a:off x="2097916" y="3373550"/>
            <a:ext cx="5327993" cy="555862"/>
          </a:xfrm>
          <a:prstGeom prst="rect">
            <a:avLst/>
          </a:prstGeom>
          <a:noFill/>
          <a:ln>
            <a:noFill/>
          </a:ln>
        </p:spPr>
        <p:style>
          <a:lnRef idx="0">
            <a:scrgbClr r="0" g="0" b="0"/>
          </a:lnRef>
          <a:fillRef idx="0">
            <a:scrgbClr r="0" g="0" b="0"/>
          </a:fillRef>
          <a:effectRef idx="0">
            <a:scrgbClr r="0" g="0" b="0"/>
          </a:effectRef>
          <a:fontRef idx="minor">
            <a:schemeClr val="dk1"/>
          </a:fontRef>
        </p:style>
        <p:txBody>
          <a:bodyPr>
            <a:normAutofit/>
          </a:bodyPr>
          <a:lstStyle>
            <a:lvl1pPr algn="r" rtl="1">
              <a:defRPr sz="3000" b="0">
                <a:latin typeface="IRANYekanFN ExtraBold" panose="020B0506030804020204" pitchFamily="34" charset="-78"/>
                <a:cs typeface="IRANYekanFN ExtraBold" panose="020B0506030804020204" pitchFamily="34" charset="-78"/>
              </a:defRPr>
            </a:lvl1pPr>
          </a:lstStyle>
          <a:p>
            <a:r>
              <a:rPr lang="fa-IR" dirty="0"/>
              <a:t>محدوده نوشتن عنوان</a:t>
            </a:r>
            <a:endParaRPr lang="en-US" dirty="0"/>
          </a:p>
        </p:txBody>
      </p:sp>
      <p:sp>
        <p:nvSpPr>
          <p:cNvPr id="13" name="Text Placeholder 13">
            <a:extLst>
              <a:ext uri="{FF2B5EF4-FFF2-40B4-BE49-F238E27FC236}">
                <a16:creationId xmlns:a16="http://schemas.microsoft.com/office/drawing/2014/main" id="{A5212C23-8910-4578-9F2E-415F6A2F0491}"/>
              </a:ext>
            </a:extLst>
          </p:cNvPr>
          <p:cNvSpPr>
            <a:spLocks noGrp="1"/>
          </p:cNvSpPr>
          <p:nvPr>
            <p:ph type="body" sz="quarter" idx="12" hasCustomPrompt="1"/>
          </p:nvPr>
        </p:nvSpPr>
        <p:spPr>
          <a:xfrm>
            <a:off x="1114736" y="4196011"/>
            <a:ext cx="6311173" cy="1608253"/>
          </a:xfrm>
          <a:prstGeom prst="rect">
            <a:avLst/>
          </a:prstGeom>
        </p:spPr>
        <p:txBody>
          <a:bodyPr>
            <a:noAutofit/>
          </a:bodyPr>
          <a:lstStyle>
            <a:lvl1pPr marL="0" indent="0" algn="r" rtl="1">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6" name="Rectangle: Rounded Corners 15">
            <a:extLst>
              <a:ext uri="{FF2B5EF4-FFF2-40B4-BE49-F238E27FC236}">
                <a16:creationId xmlns:a16="http://schemas.microsoft.com/office/drawing/2014/main" id="{EE933128-0256-413D-AA5D-7A3BCF35A18F}"/>
              </a:ext>
            </a:extLst>
          </p:cNvPr>
          <p:cNvSpPr/>
          <p:nvPr userDrawn="1"/>
        </p:nvSpPr>
        <p:spPr>
          <a:xfrm>
            <a:off x="6806610" y="39351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4DDA86E-5968-4B28-A0EB-DEC9652A0EEF}"/>
              </a:ext>
            </a:extLst>
          </p:cNvPr>
          <p:cNvCxnSpPr/>
          <p:nvPr userDrawn="1"/>
        </p:nvCxnSpPr>
        <p:spPr>
          <a:xfrm flipV="1">
            <a:off x="1031841" y="6365240"/>
            <a:ext cx="0" cy="23050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4CDAEBBD-0D00-4C16-A8CE-35C77BCD3F43}"/>
              </a:ext>
            </a:extLst>
          </p:cNvPr>
          <p:cNvSpPr>
            <a:spLocks noGrp="1"/>
          </p:cNvSpPr>
          <p:nvPr>
            <p:ph type="sldNum" sz="quarter" idx="4"/>
          </p:nvPr>
        </p:nvSpPr>
        <p:spPr>
          <a:xfrm>
            <a:off x="496112" y="6299200"/>
            <a:ext cx="655785" cy="365125"/>
          </a:xfrm>
          <a:prstGeom prst="rect">
            <a:avLst/>
          </a:prstGeom>
        </p:spPr>
        <p:txBody>
          <a:bodyPr vert="horz" lIns="91440" tIns="45720" rIns="91440" bIns="45720" rtlCol="0" anchor="ctr"/>
          <a:lstStyle>
            <a:lvl1pPr algn="ctr" rtl="1">
              <a:defRPr sz="1200" b="1">
                <a:solidFill>
                  <a:schemeClr val="tx1"/>
                </a:solidFill>
                <a:latin typeface="IRANYekanFN Light" panose="020B0506030804020204" pitchFamily="34" charset="-78"/>
                <a:cs typeface="IRANYekanFN Light" panose="020B0506030804020204" pitchFamily="34" charset="-78"/>
              </a:defRPr>
            </a:lvl1pPr>
          </a:lstStyle>
          <a:p>
            <a:fld id="{8C79D4D9-58BD-4802-A510-61205A77829C}" type="slidenum">
              <a:rPr lang="en-US" smtClean="0"/>
              <a:pPr/>
              <a:t>‹#›</a:t>
            </a:fld>
            <a:endParaRPr lang="en-US" dirty="0"/>
          </a:p>
        </p:txBody>
      </p:sp>
      <p:pic>
        <p:nvPicPr>
          <p:cNvPr id="17" name="Picture 16">
            <a:extLst>
              <a:ext uri="{FF2B5EF4-FFF2-40B4-BE49-F238E27FC236}">
                <a16:creationId xmlns:a16="http://schemas.microsoft.com/office/drawing/2014/main" id="{C3190DEB-E1EC-49BC-98F6-916EE8BA677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Tree>
    <p:extLst>
      <p:ext uri="{BB962C8B-B14F-4D97-AF65-F5344CB8AC3E}">
        <p14:creationId xmlns:p14="http://schemas.microsoft.com/office/powerpoint/2010/main" val="3256858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A8B04B5F-5D39-47E5-BB29-CA4054F5A37D}"/>
              </a:ext>
            </a:extLst>
          </p:cNvPr>
          <p:cNvSpPr/>
          <p:nvPr userDrawn="1"/>
        </p:nvSpPr>
        <p:spPr>
          <a:xfrm>
            <a:off x="5368151" y="1241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E42B87B-1E25-4056-982B-37905E464A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7" name="Text Placeholder 14">
            <a:extLst>
              <a:ext uri="{FF2B5EF4-FFF2-40B4-BE49-F238E27FC236}">
                <a16:creationId xmlns:a16="http://schemas.microsoft.com/office/drawing/2014/main" id="{81A63843-729D-4A48-BADA-3D690B491C67}"/>
              </a:ext>
            </a:extLst>
          </p:cNvPr>
          <p:cNvSpPr>
            <a:spLocks noGrp="1"/>
          </p:cNvSpPr>
          <p:nvPr>
            <p:ph type="body" sz="quarter" idx="27" hasCustomPrompt="1"/>
          </p:nvPr>
        </p:nvSpPr>
        <p:spPr>
          <a:xfrm>
            <a:off x="3487883" y="666312"/>
            <a:ext cx="4297363" cy="575114"/>
          </a:xfrm>
          <a:prstGeom prst="rect">
            <a:avLst/>
          </a:prstGeom>
        </p:spPr>
        <p:txBody>
          <a:bodyPr>
            <a:normAutofit/>
          </a:bodyPr>
          <a:lstStyle>
            <a:lvl1pPr marL="0" indent="0" algn="ct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pic>
        <p:nvPicPr>
          <p:cNvPr id="3" name="Picture 2">
            <a:extLst>
              <a:ext uri="{FF2B5EF4-FFF2-40B4-BE49-F238E27FC236}">
                <a16:creationId xmlns:a16="http://schemas.microsoft.com/office/drawing/2014/main" id="{F877DAC6-2AC1-479B-A854-6EF32808E2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1915" y="2500867"/>
            <a:ext cx="270670" cy="270670"/>
          </a:xfrm>
          <a:prstGeom prst="rect">
            <a:avLst/>
          </a:prstGeom>
        </p:spPr>
      </p:pic>
      <p:pic>
        <p:nvPicPr>
          <p:cNvPr id="4" name="Picture 3">
            <a:extLst>
              <a:ext uri="{FF2B5EF4-FFF2-40B4-BE49-F238E27FC236}">
                <a16:creationId xmlns:a16="http://schemas.microsoft.com/office/drawing/2014/main" id="{F50EA938-E423-4FD7-9964-71D26E79D17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1915" y="4332210"/>
            <a:ext cx="270670" cy="270670"/>
          </a:xfrm>
          <a:prstGeom prst="rect">
            <a:avLst/>
          </a:prstGeom>
        </p:spPr>
      </p:pic>
      <p:pic>
        <p:nvPicPr>
          <p:cNvPr id="5" name="Picture 4">
            <a:extLst>
              <a:ext uri="{FF2B5EF4-FFF2-40B4-BE49-F238E27FC236}">
                <a16:creationId xmlns:a16="http://schemas.microsoft.com/office/drawing/2014/main" id="{9D6746B1-5D98-45BD-9B41-D3AA1A1C9C8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079" y="2500867"/>
            <a:ext cx="270670" cy="270670"/>
          </a:xfrm>
          <a:prstGeom prst="rect">
            <a:avLst/>
          </a:prstGeom>
        </p:spPr>
      </p:pic>
      <p:pic>
        <p:nvPicPr>
          <p:cNvPr id="6" name="Picture 5">
            <a:extLst>
              <a:ext uri="{FF2B5EF4-FFF2-40B4-BE49-F238E27FC236}">
                <a16:creationId xmlns:a16="http://schemas.microsoft.com/office/drawing/2014/main" id="{8EC81762-8341-4A06-863B-05A766FABDC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4079" y="4320512"/>
            <a:ext cx="270670" cy="270670"/>
          </a:xfrm>
          <a:prstGeom prst="rect">
            <a:avLst/>
          </a:prstGeom>
        </p:spPr>
      </p:pic>
      <p:sp>
        <p:nvSpPr>
          <p:cNvPr id="18" name="Text Placeholder 13">
            <a:extLst>
              <a:ext uri="{FF2B5EF4-FFF2-40B4-BE49-F238E27FC236}">
                <a16:creationId xmlns:a16="http://schemas.microsoft.com/office/drawing/2014/main" id="{EB07C2E1-A274-47ED-BC43-930335C017CD}"/>
              </a:ext>
            </a:extLst>
          </p:cNvPr>
          <p:cNvSpPr>
            <a:spLocks noGrp="1"/>
          </p:cNvSpPr>
          <p:nvPr>
            <p:ph type="body" sz="quarter" idx="36" hasCustomPrompt="1"/>
          </p:nvPr>
        </p:nvSpPr>
        <p:spPr>
          <a:xfrm>
            <a:off x="6766108" y="2832178"/>
            <a:ext cx="3428181" cy="1015921"/>
          </a:xfrm>
          <a:prstGeom prst="rect">
            <a:avLst/>
          </a:prstGeom>
        </p:spPr>
        <p:txBody>
          <a:bodyPr>
            <a:noAutofit/>
          </a:bodyPr>
          <a:lstStyle>
            <a:lvl1pPr marL="0" indent="0" algn="r" rtl="1">
              <a:buNone/>
              <a:defRPr sz="12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9" name="Text Placeholder 6">
            <a:extLst>
              <a:ext uri="{FF2B5EF4-FFF2-40B4-BE49-F238E27FC236}">
                <a16:creationId xmlns:a16="http://schemas.microsoft.com/office/drawing/2014/main" id="{0347732E-831E-44BF-9AD5-00D24E04C884}"/>
              </a:ext>
            </a:extLst>
          </p:cNvPr>
          <p:cNvSpPr>
            <a:spLocks noGrp="1"/>
          </p:cNvSpPr>
          <p:nvPr>
            <p:ph type="body" sz="quarter" idx="37" hasCustomPrompt="1"/>
          </p:nvPr>
        </p:nvSpPr>
        <p:spPr>
          <a:xfrm>
            <a:off x="6765705" y="2474778"/>
            <a:ext cx="3428181" cy="346075"/>
          </a:xfrm>
          <a:prstGeom prst="rect">
            <a:avLst/>
          </a:prstGeom>
        </p:spPr>
        <p:txBody>
          <a:bodyPr/>
          <a:lstStyle>
            <a:lvl1pPr marL="0" indent="0" algn="r">
              <a:buNone/>
              <a:defRPr sz="1600" b="0">
                <a:latin typeface="IRANYekan ExtraBold" panose="020B0506030804020204" pitchFamily="34" charset="-78"/>
                <a:cs typeface="IRANYekan ExtraBold" panose="020B0506030804020204" pitchFamily="34" charset="-78"/>
              </a:defRPr>
            </a:lvl1pPr>
          </a:lstStyle>
          <a:p>
            <a:pPr lvl="0"/>
            <a:r>
              <a:rPr lang="fa-IR" dirty="0"/>
              <a:t>نوشتن عنوان</a:t>
            </a:r>
            <a:endParaRPr lang="en-US" dirty="0"/>
          </a:p>
        </p:txBody>
      </p:sp>
      <p:sp>
        <p:nvSpPr>
          <p:cNvPr id="20" name="Text Placeholder 13">
            <a:extLst>
              <a:ext uri="{FF2B5EF4-FFF2-40B4-BE49-F238E27FC236}">
                <a16:creationId xmlns:a16="http://schemas.microsoft.com/office/drawing/2014/main" id="{7E9CDEA8-6A2B-4ACC-A142-08AAFDEEF560}"/>
              </a:ext>
            </a:extLst>
          </p:cNvPr>
          <p:cNvSpPr>
            <a:spLocks noGrp="1"/>
          </p:cNvSpPr>
          <p:nvPr>
            <p:ph type="body" sz="quarter" idx="38" hasCustomPrompt="1"/>
          </p:nvPr>
        </p:nvSpPr>
        <p:spPr>
          <a:xfrm>
            <a:off x="6773734" y="4644155"/>
            <a:ext cx="3428181" cy="1015921"/>
          </a:xfrm>
          <a:prstGeom prst="rect">
            <a:avLst/>
          </a:prstGeom>
        </p:spPr>
        <p:txBody>
          <a:bodyPr>
            <a:noAutofit/>
          </a:bodyPr>
          <a:lstStyle>
            <a:lvl1pPr marL="0" indent="0" algn="r" rtl="1">
              <a:buNone/>
              <a:defRPr sz="12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1" name="Text Placeholder 6">
            <a:extLst>
              <a:ext uri="{FF2B5EF4-FFF2-40B4-BE49-F238E27FC236}">
                <a16:creationId xmlns:a16="http://schemas.microsoft.com/office/drawing/2014/main" id="{CE559369-1151-4324-B4D6-9920D71695E2}"/>
              </a:ext>
            </a:extLst>
          </p:cNvPr>
          <p:cNvSpPr>
            <a:spLocks noGrp="1"/>
          </p:cNvSpPr>
          <p:nvPr>
            <p:ph type="body" sz="quarter" idx="39" hasCustomPrompt="1"/>
          </p:nvPr>
        </p:nvSpPr>
        <p:spPr>
          <a:xfrm>
            <a:off x="6773331" y="4286755"/>
            <a:ext cx="3428181" cy="346075"/>
          </a:xfrm>
          <a:prstGeom prst="rect">
            <a:avLst/>
          </a:prstGeom>
        </p:spPr>
        <p:txBody>
          <a:bodyPr/>
          <a:lstStyle>
            <a:lvl1pPr marL="0" indent="0" algn="r">
              <a:buNone/>
              <a:defRPr sz="1600" b="0">
                <a:latin typeface="IRANYekan ExtraBold" panose="020B0506030804020204" pitchFamily="34" charset="-78"/>
                <a:cs typeface="IRANYekan ExtraBold" panose="020B0506030804020204" pitchFamily="34" charset="-78"/>
              </a:defRPr>
            </a:lvl1pPr>
          </a:lstStyle>
          <a:p>
            <a:pPr lvl="0"/>
            <a:r>
              <a:rPr lang="fa-IR" dirty="0"/>
              <a:t>نوشتن عنوان</a:t>
            </a:r>
            <a:endParaRPr lang="en-US" dirty="0"/>
          </a:p>
        </p:txBody>
      </p:sp>
      <p:sp>
        <p:nvSpPr>
          <p:cNvPr id="22" name="Text Placeholder 13">
            <a:extLst>
              <a:ext uri="{FF2B5EF4-FFF2-40B4-BE49-F238E27FC236}">
                <a16:creationId xmlns:a16="http://schemas.microsoft.com/office/drawing/2014/main" id="{6CB4FD26-E67A-4B67-BCAD-84FCC470A6F8}"/>
              </a:ext>
            </a:extLst>
          </p:cNvPr>
          <p:cNvSpPr>
            <a:spLocks noGrp="1"/>
          </p:cNvSpPr>
          <p:nvPr>
            <p:ph type="body" sz="quarter" idx="40" hasCustomPrompt="1"/>
          </p:nvPr>
        </p:nvSpPr>
        <p:spPr>
          <a:xfrm>
            <a:off x="1765908" y="2832178"/>
            <a:ext cx="3428181" cy="1015921"/>
          </a:xfrm>
          <a:prstGeom prst="rect">
            <a:avLst/>
          </a:prstGeom>
        </p:spPr>
        <p:txBody>
          <a:bodyPr>
            <a:noAutofit/>
          </a:bodyPr>
          <a:lstStyle>
            <a:lvl1pPr marL="0" indent="0" algn="r" rtl="1">
              <a:buNone/>
              <a:defRPr sz="12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3" name="Text Placeholder 6">
            <a:extLst>
              <a:ext uri="{FF2B5EF4-FFF2-40B4-BE49-F238E27FC236}">
                <a16:creationId xmlns:a16="http://schemas.microsoft.com/office/drawing/2014/main" id="{0ED22A80-ABB6-416F-9BAC-306769F3197B}"/>
              </a:ext>
            </a:extLst>
          </p:cNvPr>
          <p:cNvSpPr>
            <a:spLocks noGrp="1"/>
          </p:cNvSpPr>
          <p:nvPr>
            <p:ph type="body" sz="quarter" idx="41" hasCustomPrompt="1"/>
          </p:nvPr>
        </p:nvSpPr>
        <p:spPr>
          <a:xfrm>
            <a:off x="1765505" y="2474778"/>
            <a:ext cx="3428181" cy="346075"/>
          </a:xfrm>
          <a:prstGeom prst="rect">
            <a:avLst/>
          </a:prstGeom>
        </p:spPr>
        <p:txBody>
          <a:bodyPr/>
          <a:lstStyle>
            <a:lvl1pPr marL="0" indent="0" algn="r">
              <a:buNone/>
              <a:defRPr sz="1600" b="0">
                <a:latin typeface="IRANYekan ExtraBold" panose="020B0506030804020204" pitchFamily="34" charset="-78"/>
                <a:cs typeface="IRANYekan ExtraBold" panose="020B0506030804020204" pitchFamily="34" charset="-78"/>
              </a:defRPr>
            </a:lvl1pPr>
          </a:lstStyle>
          <a:p>
            <a:pPr lvl="0"/>
            <a:r>
              <a:rPr lang="fa-IR" dirty="0"/>
              <a:t>نوشتن عنوان</a:t>
            </a:r>
            <a:endParaRPr lang="en-US" dirty="0"/>
          </a:p>
        </p:txBody>
      </p:sp>
      <p:sp>
        <p:nvSpPr>
          <p:cNvPr id="24" name="Text Placeholder 13">
            <a:extLst>
              <a:ext uri="{FF2B5EF4-FFF2-40B4-BE49-F238E27FC236}">
                <a16:creationId xmlns:a16="http://schemas.microsoft.com/office/drawing/2014/main" id="{2530D61B-6D28-48BB-9010-42E57E42674F}"/>
              </a:ext>
            </a:extLst>
          </p:cNvPr>
          <p:cNvSpPr>
            <a:spLocks noGrp="1"/>
          </p:cNvSpPr>
          <p:nvPr>
            <p:ph type="body" sz="quarter" idx="42" hasCustomPrompt="1"/>
          </p:nvPr>
        </p:nvSpPr>
        <p:spPr>
          <a:xfrm>
            <a:off x="1773534" y="4644155"/>
            <a:ext cx="3428181" cy="1015921"/>
          </a:xfrm>
          <a:prstGeom prst="rect">
            <a:avLst/>
          </a:prstGeom>
        </p:spPr>
        <p:txBody>
          <a:bodyPr>
            <a:noAutofit/>
          </a:bodyPr>
          <a:lstStyle>
            <a:lvl1pPr marL="0" indent="0" algn="r" rtl="1">
              <a:buNone/>
              <a:defRPr sz="12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25" name="Text Placeholder 6">
            <a:extLst>
              <a:ext uri="{FF2B5EF4-FFF2-40B4-BE49-F238E27FC236}">
                <a16:creationId xmlns:a16="http://schemas.microsoft.com/office/drawing/2014/main" id="{4B8F42B5-7EE5-49C4-8EBA-EE83ED929C96}"/>
              </a:ext>
            </a:extLst>
          </p:cNvPr>
          <p:cNvSpPr>
            <a:spLocks noGrp="1"/>
          </p:cNvSpPr>
          <p:nvPr>
            <p:ph type="body" sz="quarter" idx="43" hasCustomPrompt="1"/>
          </p:nvPr>
        </p:nvSpPr>
        <p:spPr>
          <a:xfrm>
            <a:off x="1773131" y="4286755"/>
            <a:ext cx="3428181" cy="346075"/>
          </a:xfrm>
          <a:prstGeom prst="rect">
            <a:avLst/>
          </a:prstGeom>
        </p:spPr>
        <p:txBody>
          <a:bodyPr/>
          <a:lstStyle>
            <a:lvl1pPr marL="0" indent="0" algn="r">
              <a:buNone/>
              <a:defRPr sz="1600" b="0">
                <a:latin typeface="IRANYekan ExtraBold" panose="020B0506030804020204" pitchFamily="34" charset="-78"/>
                <a:cs typeface="IRANYekan ExtraBold" panose="020B0506030804020204" pitchFamily="34" charset="-78"/>
              </a:defRPr>
            </a:lvl1pPr>
          </a:lstStyle>
          <a:p>
            <a:pPr lvl="0"/>
            <a:r>
              <a:rPr lang="fa-IR" dirty="0"/>
              <a:t>نوشتن عنوان</a:t>
            </a:r>
            <a:endParaRPr lang="en-US" dirty="0"/>
          </a:p>
        </p:txBody>
      </p:sp>
      <p:cxnSp>
        <p:nvCxnSpPr>
          <p:cNvPr id="26" name="Straight Connector 25">
            <a:extLst>
              <a:ext uri="{FF2B5EF4-FFF2-40B4-BE49-F238E27FC236}">
                <a16:creationId xmlns:a16="http://schemas.microsoft.com/office/drawing/2014/main" id="{0AC7C2FE-B994-4784-8AA2-9BBDF7F13948}"/>
              </a:ext>
            </a:extLst>
          </p:cNvPr>
          <p:cNvCxnSpPr/>
          <p:nvPr userDrawn="1"/>
        </p:nvCxnSpPr>
        <p:spPr>
          <a:xfrm flipV="1">
            <a:off x="1031841" y="6365240"/>
            <a:ext cx="0" cy="23050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69D03377-C08E-4758-861A-2BA06ADF9D82}"/>
              </a:ext>
            </a:extLst>
          </p:cNvPr>
          <p:cNvSpPr>
            <a:spLocks noGrp="1"/>
          </p:cNvSpPr>
          <p:nvPr>
            <p:ph type="sldNum" sz="quarter" idx="4"/>
          </p:nvPr>
        </p:nvSpPr>
        <p:spPr>
          <a:xfrm>
            <a:off x="496112" y="6299200"/>
            <a:ext cx="655785" cy="365125"/>
          </a:xfrm>
          <a:prstGeom prst="rect">
            <a:avLst/>
          </a:prstGeom>
        </p:spPr>
        <p:txBody>
          <a:bodyPr vert="horz" lIns="91440" tIns="45720" rIns="91440" bIns="45720" rtlCol="0" anchor="ctr"/>
          <a:lstStyle>
            <a:lvl1pPr algn="ctr" rtl="1">
              <a:defRPr sz="1200" b="1">
                <a:solidFill>
                  <a:schemeClr val="tx1"/>
                </a:solidFill>
                <a:latin typeface="IRANYekanFN Light" panose="020B0506030804020204" pitchFamily="34" charset="-78"/>
                <a:cs typeface="IRANYekanFN Light" panose="020B0506030804020204" pitchFamily="34" charset="-78"/>
              </a:defRPr>
            </a:lvl1pPr>
          </a:lstStyle>
          <a:p>
            <a:fld id="{8C79D4D9-58BD-4802-A510-61205A77829C}" type="slidenum">
              <a:rPr lang="en-US" smtClean="0"/>
              <a:pPr/>
              <a:t>‹#›</a:t>
            </a:fld>
            <a:endParaRPr lang="en-US" dirty="0"/>
          </a:p>
        </p:txBody>
      </p:sp>
      <p:pic>
        <p:nvPicPr>
          <p:cNvPr id="28" name="Picture 27">
            <a:extLst>
              <a:ext uri="{FF2B5EF4-FFF2-40B4-BE49-F238E27FC236}">
                <a16:creationId xmlns:a16="http://schemas.microsoft.com/office/drawing/2014/main" id="{7A3DC0AC-BF41-4E50-ABB9-5CA770D82DF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Tree>
    <p:extLst>
      <p:ext uri="{BB962C8B-B14F-4D97-AF65-F5344CB8AC3E}">
        <p14:creationId xmlns:p14="http://schemas.microsoft.com/office/powerpoint/2010/main" val="702327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462CB99-EAD4-4339-A705-2EDFB04EE41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8285" y="2939935"/>
            <a:ext cx="5793997" cy="3494434"/>
          </a:xfrm>
          <a:prstGeom prst="rect">
            <a:avLst/>
          </a:prstGeom>
        </p:spPr>
      </p:pic>
      <p:pic>
        <p:nvPicPr>
          <p:cNvPr id="9" name="Picture 8">
            <a:extLst>
              <a:ext uri="{FF2B5EF4-FFF2-40B4-BE49-F238E27FC236}">
                <a16:creationId xmlns:a16="http://schemas.microsoft.com/office/drawing/2014/main" id="{80D78EC8-B1EC-474D-BA5D-6D044AF15A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11" name="Picture Placeholder 10">
            <a:extLst>
              <a:ext uri="{FF2B5EF4-FFF2-40B4-BE49-F238E27FC236}">
                <a16:creationId xmlns:a16="http://schemas.microsoft.com/office/drawing/2014/main" id="{1A5BA238-42AA-4625-A84E-2658D597C11B}"/>
              </a:ext>
            </a:extLst>
          </p:cNvPr>
          <p:cNvSpPr>
            <a:spLocks noGrp="1"/>
          </p:cNvSpPr>
          <p:nvPr>
            <p:ph type="pic" sz="quarter" idx="10"/>
          </p:nvPr>
        </p:nvSpPr>
        <p:spPr>
          <a:xfrm>
            <a:off x="1191514" y="3127514"/>
            <a:ext cx="4133850" cy="2603500"/>
          </a:xfrm>
          <a:prstGeom prst="rect">
            <a:avLst/>
          </a:prstGeom>
          <a:solidFill>
            <a:schemeClr val="bg1">
              <a:lumMod val="85000"/>
            </a:schemeClr>
          </a:solidFill>
        </p:spPr>
        <p:txBody>
          <a:bodyPr/>
          <a:lstStyle/>
          <a:p>
            <a:endParaRPr lang="en-US" dirty="0"/>
          </a:p>
        </p:txBody>
      </p:sp>
      <p:sp>
        <p:nvSpPr>
          <p:cNvPr id="13" name="Text Placeholder 11">
            <a:extLst>
              <a:ext uri="{FF2B5EF4-FFF2-40B4-BE49-F238E27FC236}">
                <a16:creationId xmlns:a16="http://schemas.microsoft.com/office/drawing/2014/main" id="{526F4915-B026-4F69-9D84-A8773A1629B6}"/>
              </a:ext>
            </a:extLst>
          </p:cNvPr>
          <p:cNvSpPr>
            <a:spLocks noGrp="1"/>
          </p:cNvSpPr>
          <p:nvPr>
            <p:ph type="body" sz="quarter" idx="11" hasCustomPrompt="1"/>
          </p:nvPr>
        </p:nvSpPr>
        <p:spPr>
          <a:xfrm>
            <a:off x="6705600" y="2939935"/>
            <a:ext cx="4180685" cy="2856708"/>
          </a:xfrm>
          <a:prstGeom prst="rect">
            <a:avLst/>
          </a:prstGeom>
        </p:spPr>
        <p:txBody>
          <a:bodyPr>
            <a:normAutofit/>
          </a:bodyPr>
          <a:lstStyle>
            <a:lvl1pPr marL="0" indent="0" algn="r" rtl="1">
              <a:lnSpc>
                <a:spcPct val="150000"/>
              </a:lnSpc>
              <a:buClr>
                <a:schemeClr val="bg1">
                  <a:lumMod val="65000"/>
                </a:schemeClr>
              </a:buClr>
              <a:buFont typeface="Arial" panose="020B0604020202020204" pitchFamily="34" charset="0"/>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0" name="Text Placeholder 14">
            <a:extLst>
              <a:ext uri="{FF2B5EF4-FFF2-40B4-BE49-F238E27FC236}">
                <a16:creationId xmlns:a16="http://schemas.microsoft.com/office/drawing/2014/main" id="{7A3C0556-BB72-41A7-AD23-5D89948F8C93}"/>
              </a:ext>
            </a:extLst>
          </p:cNvPr>
          <p:cNvSpPr>
            <a:spLocks noGrp="1"/>
          </p:cNvSpPr>
          <p:nvPr>
            <p:ph type="body" sz="quarter" idx="27" hasCustomPrompt="1"/>
          </p:nvPr>
        </p:nvSpPr>
        <p:spPr>
          <a:xfrm>
            <a:off x="3487883" y="666312"/>
            <a:ext cx="4297363" cy="575114"/>
          </a:xfrm>
          <a:prstGeom prst="rect">
            <a:avLst/>
          </a:prstGeom>
        </p:spPr>
        <p:txBody>
          <a:bodyPr>
            <a:normAutofit/>
          </a:bodyPr>
          <a:lstStyle>
            <a:lvl1pPr marL="0" indent="0" algn="ct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3" name="Rectangle: Rounded Corners 2">
            <a:extLst>
              <a:ext uri="{FF2B5EF4-FFF2-40B4-BE49-F238E27FC236}">
                <a16:creationId xmlns:a16="http://schemas.microsoft.com/office/drawing/2014/main" id="{CC4942AB-9B7A-46E6-B994-6BE576D932AC}"/>
              </a:ext>
            </a:extLst>
          </p:cNvPr>
          <p:cNvSpPr/>
          <p:nvPr userDrawn="1"/>
        </p:nvSpPr>
        <p:spPr>
          <a:xfrm>
            <a:off x="5368151" y="1241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6550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D65485E-C7E9-43F1-BC4C-E11ED4E5940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69803" y="3595576"/>
            <a:ext cx="4079304" cy="5150791"/>
          </a:xfrm>
          <a:prstGeom prst="rect">
            <a:avLst/>
          </a:prstGeom>
        </p:spPr>
      </p:pic>
      <p:sp>
        <p:nvSpPr>
          <p:cNvPr id="12" name="Picture Placeholder 11">
            <a:extLst>
              <a:ext uri="{FF2B5EF4-FFF2-40B4-BE49-F238E27FC236}">
                <a16:creationId xmlns:a16="http://schemas.microsoft.com/office/drawing/2014/main" id="{7A081317-8B72-4017-92E8-0CFC17879796}"/>
              </a:ext>
            </a:extLst>
          </p:cNvPr>
          <p:cNvSpPr>
            <a:spLocks noGrp="1"/>
          </p:cNvSpPr>
          <p:nvPr>
            <p:ph type="pic" sz="quarter" idx="10"/>
          </p:nvPr>
        </p:nvSpPr>
        <p:spPr>
          <a:xfrm>
            <a:off x="4222853" y="3809250"/>
            <a:ext cx="3428103" cy="4667999"/>
          </a:xfrm>
          <a:prstGeom prst="rect">
            <a:avLst/>
          </a:prstGeom>
          <a:solidFill>
            <a:schemeClr val="bg1">
              <a:lumMod val="85000"/>
            </a:schemeClr>
          </a:solidFill>
        </p:spPr>
        <p:txBody>
          <a:bodyPr/>
          <a:lstStyle/>
          <a:p>
            <a:endParaRPr lang="en-US" dirty="0"/>
          </a:p>
        </p:txBody>
      </p:sp>
      <p:pic>
        <p:nvPicPr>
          <p:cNvPr id="15" name="Picture 14">
            <a:extLst>
              <a:ext uri="{FF2B5EF4-FFF2-40B4-BE49-F238E27FC236}">
                <a16:creationId xmlns:a16="http://schemas.microsoft.com/office/drawing/2014/main" id="{AE42B87B-1E25-4056-982B-37905E464AD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16" name="Text Placeholder 11">
            <a:extLst>
              <a:ext uri="{FF2B5EF4-FFF2-40B4-BE49-F238E27FC236}">
                <a16:creationId xmlns:a16="http://schemas.microsoft.com/office/drawing/2014/main" id="{C45F9EA8-A184-47EF-96DF-F7DB70FFD694}"/>
              </a:ext>
            </a:extLst>
          </p:cNvPr>
          <p:cNvSpPr>
            <a:spLocks noGrp="1"/>
          </p:cNvSpPr>
          <p:nvPr>
            <p:ph type="body" sz="quarter" idx="11" hasCustomPrompt="1"/>
          </p:nvPr>
        </p:nvSpPr>
        <p:spPr>
          <a:xfrm>
            <a:off x="1571218" y="1554590"/>
            <a:ext cx="8153400" cy="1388854"/>
          </a:xfrm>
          <a:prstGeom prst="rect">
            <a:avLst/>
          </a:prstGeom>
        </p:spPr>
        <p:txBody>
          <a:bodyPr>
            <a:normAutofit/>
          </a:bodyPr>
          <a:lstStyle>
            <a:lvl1pPr marL="0" indent="0" algn="ctr" rtl="1">
              <a:lnSpc>
                <a:spcPct val="150000"/>
              </a:lnSpc>
              <a:buClr>
                <a:schemeClr val="bg1">
                  <a:lumMod val="65000"/>
                </a:schemeClr>
              </a:buClr>
              <a:buFont typeface="Arial" panose="020B0604020202020204" pitchFamily="34" charset="0"/>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9" name="Text Placeholder 14">
            <a:extLst>
              <a:ext uri="{FF2B5EF4-FFF2-40B4-BE49-F238E27FC236}">
                <a16:creationId xmlns:a16="http://schemas.microsoft.com/office/drawing/2014/main" id="{087E93DE-3F31-4CD7-8135-22642736D56D}"/>
              </a:ext>
            </a:extLst>
          </p:cNvPr>
          <p:cNvSpPr>
            <a:spLocks noGrp="1"/>
          </p:cNvSpPr>
          <p:nvPr>
            <p:ph type="body" sz="quarter" idx="27" hasCustomPrompt="1"/>
          </p:nvPr>
        </p:nvSpPr>
        <p:spPr>
          <a:xfrm>
            <a:off x="3487883" y="666312"/>
            <a:ext cx="4297363" cy="575114"/>
          </a:xfrm>
          <a:prstGeom prst="rect">
            <a:avLst/>
          </a:prstGeom>
        </p:spPr>
        <p:txBody>
          <a:bodyPr>
            <a:normAutofit/>
          </a:bodyPr>
          <a:lstStyle>
            <a:lvl1pPr marL="0" indent="0" algn="ct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1" name="Rectangle: Rounded Corners 10">
            <a:extLst>
              <a:ext uri="{FF2B5EF4-FFF2-40B4-BE49-F238E27FC236}">
                <a16:creationId xmlns:a16="http://schemas.microsoft.com/office/drawing/2014/main" id="{5E98CE7E-F3F0-45A8-8479-858C98A1EFBF}"/>
              </a:ext>
            </a:extLst>
          </p:cNvPr>
          <p:cNvSpPr/>
          <p:nvPr userDrawn="1"/>
        </p:nvSpPr>
        <p:spPr>
          <a:xfrm>
            <a:off x="5368151" y="1241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6876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E42B87B-1E25-4056-982B-37905E464A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pic>
        <p:nvPicPr>
          <p:cNvPr id="3" name="Picture 2">
            <a:extLst>
              <a:ext uri="{FF2B5EF4-FFF2-40B4-BE49-F238E27FC236}">
                <a16:creationId xmlns:a16="http://schemas.microsoft.com/office/drawing/2014/main" id="{2DFDACB8-4DF2-42A4-843F-FD0D33B343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9333" y="1171221"/>
            <a:ext cx="4126101" cy="7875331"/>
          </a:xfrm>
          <a:prstGeom prst="rect">
            <a:avLst/>
          </a:prstGeom>
        </p:spPr>
      </p:pic>
      <p:sp>
        <p:nvSpPr>
          <p:cNvPr id="12" name="Picture Placeholder 11">
            <a:extLst>
              <a:ext uri="{FF2B5EF4-FFF2-40B4-BE49-F238E27FC236}">
                <a16:creationId xmlns:a16="http://schemas.microsoft.com/office/drawing/2014/main" id="{7A081317-8B72-4017-92E8-0CFC17879796}"/>
              </a:ext>
            </a:extLst>
          </p:cNvPr>
          <p:cNvSpPr>
            <a:spLocks noGrp="1"/>
          </p:cNvSpPr>
          <p:nvPr>
            <p:ph type="pic" sz="quarter" idx="10"/>
          </p:nvPr>
        </p:nvSpPr>
        <p:spPr>
          <a:xfrm>
            <a:off x="1162051" y="1390650"/>
            <a:ext cx="3216274" cy="6642100"/>
          </a:xfrm>
          <a:prstGeom prst="roundRect">
            <a:avLst>
              <a:gd name="adj" fmla="val 8369"/>
            </a:avLst>
          </a:prstGeom>
          <a:solidFill>
            <a:schemeClr val="bg1">
              <a:lumMod val="85000"/>
            </a:schemeClr>
          </a:solidFill>
        </p:spPr>
        <p:txBody>
          <a:bodyPr/>
          <a:lstStyle/>
          <a:p>
            <a:endParaRPr lang="en-US"/>
          </a:p>
        </p:txBody>
      </p:sp>
      <p:sp>
        <p:nvSpPr>
          <p:cNvPr id="9" name="Text Placeholder 14">
            <a:extLst>
              <a:ext uri="{FF2B5EF4-FFF2-40B4-BE49-F238E27FC236}">
                <a16:creationId xmlns:a16="http://schemas.microsoft.com/office/drawing/2014/main" id="{8D682B85-B7E9-43E4-BBFF-F528BE918BF4}"/>
              </a:ext>
            </a:extLst>
          </p:cNvPr>
          <p:cNvSpPr>
            <a:spLocks noGrp="1"/>
          </p:cNvSpPr>
          <p:nvPr>
            <p:ph type="body" sz="quarter" idx="27" hasCustomPrompt="1"/>
          </p:nvPr>
        </p:nvSpPr>
        <p:spPr>
          <a:xfrm>
            <a:off x="6435280" y="3079312"/>
            <a:ext cx="4297363" cy="575114"/>
          </a:xfrm>
          <a:prstGeom prst="rect">
            <a:avLst/>
          </a:prstGeom>
        </p:spPr>
        <p:txBody>
          <a:bodyPr>
            <a:normAutofit/>
          </a:bodyPr>
          <a:lstStyle>
            <a:lvl1pPr marL="0" indent="0" algn="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0" name="Rectangle: Rounded Corners 9">
            <a:extLst>
              <a:ext uri="{FF2B5EF4-FFF2-40B4-BE49-F238E27FC236}">
                <a16:creationId xmlns:a16="http://schemas.microsoft.com/office/drawing/2014/main" id="{D8029D1A-B606-48B2-83E7-C3A8B9CA6239}"/>
              </a:ext>
            </a:extLst>
          </p:cNvPr>
          <p:cNvSpPr/>
          <p:nvPr userDrawn="1"/>
        </p:nvSpPr>
        <p:spPr>
          <a:xfrm>
            <a:off x="10100485" y="3654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1">
            <a:extLst>
              <a:ext uri="{FF2B5EF4-FFF2-40B4-BE49-F238E27FC236}">
                <a16:creationId xmlns:a16="http://schemas.microsoft.com/office/drawing/2014/main" id="{98262111-A7E4-4209-AFAC-D6637AA8D644}"/>
              </a:ext>
            </a:extLst>
          </p:cNvPr>
          <p:cNvSpPr>
            <a:spLocks noGrp="1"/>
          </p:cNvSpPr>
          <p:nvPr>
            <p:ph type="body" sz="quarter" idx="11" hasCustomPrompt="1"/>
          </p:nvPr>
        </p:nvSpPr>
        <p:spPr>
          <a:xfrm>
            <a:off x="5191125" y="3967590"/>
            <a:ext cx="5541518" cy="2064910"/>
          </a:xfrm>
          <a:prstGeom prst="rect">
            <a:avLst/>
          </a:prstGeom>
        </p:spPr>
        <p:txBody>
          <a:bodyPr>
            <a:normAutofit/>
          </a:bodyPr>
          <a:lstStyle>
            <a:lvl1pPr marL="0" indent="0" algn="r" rtl="1">
              <a:lnSpc>
                <a:spcPct val="150000"/>
              </a:lnSpc>
              <a:buClr>
                <a:schemeClr val="bg1">
                  <a:lumMod val="65000"/>
                </a:schemeClr>
              </a:buClr>
              <a:buFont typeface="Arial" panose="020B0604020202020204" pitchFamily="34" charset="0"/>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Tree>
    <p:extLst>
      <p:ext uri="{BB962C8B-B14F-4D97-AF65-F5344CB8AC3E}">
        <p14:creationId xmlns:p14="http://schemas.microsoft.com/office/powerpoint/2010/main" val="330304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Comparis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E42B87B-1E25-4056-982B-37905E464A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9" name="Text Placeholder 14">
            <a:extLst>
              <a:ext uri="{FF2B5EF4-FFF2-40B4-BE49-F238E27FC236}">
                <a16:creationId xmlns:a16="http://schemas.microsoft.com/office/drawing/2014/main" id="{8D682B85-B7E9-43E4-BBFF-F528BE918BF4}"/>
              </a:ext>
            </a:extLst>
          </p:cNvPr>
          <p:cNvSpPr>
            <a:spLocks noGrp="1"/>
          </p:cNvSpPr>
          <p:nvPr>
            <p:ph type="body" sz="quarter" idx="27" hasCustomPrompt="1"/>
          </p:nvPr>
        </p:nvSpPr>
        <p:spPr>
          <a:xfrm>
            <a:off x="6435280" y="3079312"/>
            <a:ext cx="4297363" cy="575114"/>
          </a:xfrm>
          <a:prstGeom prst="rect">
            <a:avLst/>
          </a:prstGeom>
        </p:spPr>
        <p:txBody>
          <a:bodyPr>
            <a:normAutofit/>
          </a:bodyPr>
          <a:lstStyle>
            <a:lvl1pPr marL="0" indent="0" algn="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0" name="Rectangle: Rounded Corners 9">
            <a:extLst>
              <a:ext uri="{FF2B5EF4-FFF2-40B4-BE49-F238E27FC236}">
                <a16:creationId xmlns:a16="http://schemas.microsoft.com/office/drawing/2014/main" id="{D8029D1A-B606-48B2-83E7-C3A8B9CA6239}"/>
              </a:ext>
            </a:extLst>
          </p:cNvPr>
          <p:cNvSpPr/>
          <p:nvPr userDrawn="1"/>
        </p:nvSpPr>
        <p:spPr>
          <a:xfrm>
            <a:off x="10100485" y="3654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1">
            <a:extLst>
              <a:ext uri="{FF2B5EF4-FFF2-40B4-BE49-F238E27FC236}">
                <a16:creationId xmlns:a16="http://schemas.microsoft.com/office/drawing/2014/main" id="{98262111-A7E4-4209-AFAC-D6637AA8D644}"/>
              </a:ext>
            </a:extLst>
          </p:cNvPr>
          <p:cNvSpPr>
            <a:spLocks noGrp="1"/>
          </p:cNvSpPr>
          <p:nvPr>
            <p:ph type="body" sz="quarter" idx="11" hasCustomPrompt="1"/>
          </p:nvPr>
        </p:nvSpPr>
        <p:spPr>
          <a:xfrm>
            <a:off x="6435279" y="3967590"/>
            <a:ext cx="4297364" cy="2064910"/>
          </a:xfrm>
          <a:prstGeom prst="rect">
            <a:avLst/>
          </a:prstGeom>
        </p:spPr>
        <p:txBody>
          <a:bodyPr>
            <a:normAutofit/>
          </a:bodyPr>
          <a:lstStyle>
            <a:lvl1pPr marL="0" indent="0" algn="r" rtl="1">
              <a:lnSpc>
                <a:spcPct val="150000"/>
              </a:lnSpc>
              <a:buClr>
                <a:schemeClr val="bg1">
                  <a:lumMod val="65000"/>
                </a:schemeClr>
              </a:buClr>
              <a:buFont typeface="Arial" panose="020B0604020202020204" pitchFamily="34" charset="0"/>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pic>
        <p:nvPicPr>
          <p:cNvPr id="8" name="Picture 7">
            <a:extLst>
              <a:ext uri="{FF2B5EF4-FFF2-40B4-BE49-F238E27FC236}">
                <a16:creationId xmlns:a16="http://schemas.microsoft.com/office/drawing/2014/main" id="{A2AF97F3-6E64-423F-B470-FF3FDFE6031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6553" y="1214326"/>
            <a:ext cx="4079304" cy="5150791"/>
          </a:xfrm>
          <a:prstGeom prst="rect">
            <a:avLst/>
          </a:prstGeom>
        </p:spPr>
      </p:pic>
      <p:sp>
        <p:nvSpPr>
          <p:cNvPr id="13" name="Picture Placeholder 11">
            <a:extLst>
              <a:ext uri="{FF2B5EF4-FFF2-40B4-BE49-F238E27FC236}">
                <a16:creationId xmlns:a16="http://schemas.microsoft.com/office/drawing/2014/main" id="{F6C3B5A5-FE05-4A8E-AD83-94DF674103FF}"/>
              </a:ext>
            </a:extLst>
          </p:cNvPr>
          <p:cNvSpPr>
            <a:spLocks noGrp="1"/>
          </p:cNvSpPr>
          <p:nvPr>
            <p:ph type="pic" sz="quarter" idx="10"/>
          </p:nvPr>
        </p:nvSpPr>
        <p:spPr>
          <a:xfrm>
            <a:off x="1079603" y="1428000"/>
            <a:ext cx="3428103" cy="4667999"/>
          </a:xfrm>
          <a:prstGeom prst="rect">
            <a:avLst/>
          </a:prstGeom>
          <a:solidFill>
            <a:schemeClr val="bg1">
              <a:lumMod val="85000"/>
            </a:schemeClr>
          </a:solidFill>
        </p:spPr>
        <p:txBody>
          <a:bodyPr/>
          <a:lstStyle/>
          <a:p>
            <a:endParaRPr lang="en-US" dirty="0"/>
          </a:p>
        </p:txBody>
      </p:sp>
    </p:spTree>
    <p:extLst>
      <p:ext uri="{BB962C8B-B14F-4D97-AF65-F5344CB8AC3E}">
        <p14:creationId xmlns:p14="http://schemas.microsoft.com/office/powerpoint/2010/main" val="24755724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Comparis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E42B87B-1E25-4056-982B-37905E464A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9" name="Text Placeholder 14">
            <a:extLst>
              <a:ext uri="{FF2B5EF4-FFF2-40B4-BE49-F238E27FC236}">
                <a16:creationId xmlns:a16="http://schemas.microsoft.com/office/drawing/2014/main" id="{8D682B85-B7E9-43E4-BBFF-F528BE918BF4}"/>
              </a:ext>
            </a:extLst>
          </p:cNvPr>
          <p:cNvSpPr>
            <a:spLocks noGrp="1"/>
          </p:cNvSpPr>
          <p:nvPr>
            <p:ph type="body" sz="quarter" idx="27" hasCustomPrompt="1"/>
          </p:nvPr>
        </p:nvSpPr>
        <p:spPr>
          <a:xfrm>
            <a:off x="6435280" y="3079312"/>
            <a:ext cx="4297363" cy="575114"/>
          </a:xfrm>
          <a:prstGeom prst="rect">
            <a:avLst/>
          </a:prstGeom>
        </p:spPr>
        <p:txBody>
          <a:bodyPr>
            <a:normAutofit/>
          </a:bodyPr>
          <a:lstStyle>
            <a:lvl1pPr marL="0" indent="0" algn="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0" name="Rectangle: Rounded Corners 9">
            <a:extLst>
              <a:ext uri="{FF2B5EF4-FFF2-40B4-BE49-F238E27FC236}">
                <a16:creationId xmlns:a16="http://schemas.microsoft.com/office/drawing/2014/main" id="{D8029D1A-B606-48B2-83E7-C3A8B9CA6239}"/>
              </a:ext>
            </a:extLst>
          </p:cNvPr>
          <p:cNvSpPr/>
          <p:nvPr userDrawn="1"/>
        </p:nvSpPr>
        <p:spPr>
          <a:xfrm>
            <a:off x="10100485" y="3654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1">
            <a:extLst>
              <a:ext uri="{FF2B5EF4-FFF2-40B4-BE49-F238E27FC236}">
                <a16:creationId xmlns:a16="http://schemas.microsoft.com/office/drawing/2014/main" id="{98262111-A7E4-4209-AFAC-D6637AA8D644}"/>
              </a:ext>
            </a:extLst>
          </p:cNvPr>
          <p:cNvSpPr>
            <a:spLocks noGrp="1"/>
          </p:cNvSpPr>
          <p:nvPr>
            <p:ph type="body" sz="quarter" idx="11" hasCustomPrompt="1"/>
          </p:nvPr>
        </p:nvSpPr>
        <p:spPr>
          <a:xfrm>
            <a:off x="6435279" y="3967590"/>
            <a:ext cx="4297364" cy="2064910"/>
          </a:xfrm>
          <a:prstGeom prst="rect">
            <a:avLst/>
          </a:prstGeom>
        </p:spPr>
        <p:txBody>
          <a:bodyPr>
            <a:normAutofit/>
          </a:bodyPr>
          <a:lstStyle>
            <a:lvl1pPr marL="0" indent="0" algn="r" rtl="1">
              <a:lnSpc>
                <a:spcPct val="150000"/>
              </a:lnSpc>
              <a:buClr>
                <a:schemeClr val="bg1">
                  <a:lumMod val="65000"/>
                </a:schemeClr>
              </a:buClr>
              <a:buFont typeface="Arial" panose="020B0604020202020204" pitchFamily="34" charset="0"/>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13" name="Picture Placeholder 11">
            <a:extLst>
              <a:ext uri="{FF2B5EF4-FFF2-40B4-BE49-F238E27FC236}">
                <a16:creationId xmlns:a16="http://schemas.microsoft.com/office/drawing/2014/main" id="{F6C3B5A5-FE05-4A8E-AD83-94DF674103FF}"/>
              </a:ext>
            </a:extLst>
          </p:cNvPr>
          <p:cNvSpPr>
            <a:spLocks noGrp="1"/>
          </p:cNvSpPr>
          <p:nvPr>
            <p:ph type="pic" sz="quarter" idx="10"/>
          </p:nvPr>
        </p:nvSpPr>
        <p:spPr>
          <a:xfrm>
            <a:off x="985838" y="1345406"/>
            <a:ext cx="3631405" cy="4883944"/>
          </a:xfrm>
          <a:prstGeom prst="rect">
            <a:avLst/>
          </a:prstGeom>
          <a:solidFill>
            <a:schemeClr val="bg1">
              <a:lumMod val="85000"/>
            </a:schemeClr>
          </a:solidFill>
        </p:spPr>
        <p:txBody>
          <a:bodyPr/>
          <a:lstStyle/>
          <a:p>
            <a:endParaRPr lang="en-US" dirty="0"/>
          </a:p>
        </p:txBody>
      </p:sp>
      <p:pic>
        <p:nvPicPr>
          <p:cNvPr id="3" name="Picture 2">
            <a:extLst>
              <a:ext uri="{FF2B5EF4-FFF2-40B4-BE49-F238E27FC236}">
                <a16:creationId xmlns:a16="http://schemas.microsoft.com/office/drawing/2014/main" id="{F83F7272-7559-452B-8B49-C8B5FFFB92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505" y="1217738"/>
            <a:ext cx="3900691" cy="5137854"/>
          </a:xfrm>
          <a:prstGeom prst="rect">
            <a:avLst/>
          </a:prstGeom>
        </p:spPr>
      </p:pic>
    </p:spTree>
    <p:extLst>
      <p:ext uri="{BB962C8B-B14F-4D97-AF65-F5344CB8AC3E}">
        <p14:creationId xmlns:p14="http://schemas.microsoft.com/office/powerpoint/2010/main" val="4315545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Text Placeholder 14">
            <a:extLst>
              <a:ext uri="{FF2B5EF4-FFF2-40B4-BE49-F238E27FC236}">
                <a16:creationId xmlns:a16="http://schemas.microsoft.com/office/drawing/2014/main" id="{6C3697AD-AC3E-41AB-AA77-92B62BB6654D}"/>
              </a:ext>
            </a:extLst>
          </p:cNvPr>
          <p:cNvSpPr>
            <a:spLocks noGrp="1"/>
          </p:cNvSpPr>
          <p:nvPr>
            <p:ph type="body" sz="quarter" idx="27" hasCustomPrompt="1"/>
          </p:nvPr>
        </p:nvSpPr>
        <p:spPr>
          <a:xfrm>
            <a:off x="6435280" y="3079312"/>
            <a:ext cx="4297363" cy="575114"/>
          </a:xfrm>
          <a:prstGeom prst="rect">
            <a:avLst/>
          </a:prstGeom>
        </p:spPr>
        <p:txBody>
          <a:bodyPr>
            <a:normAutofit/>
          </a:bodyPr>
          <a:lstStyle>
            <a:lvl1pPr marL="0" indent="0" algn="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4" name="Rectangle: Rounded Corners 13">
            <a:extLst>
              <a:ext uri="{FF2B5EF4-FFF2-40B4-BE49-F238E27FC236}">
                <a16:creationId xmlns:a16="http://schemas.microsoft.com/office/drawing/2014/main" id="{A8B04B5F-5D39-47E5-BB29-CA4054F5A37D}"/>
              </a:ext>
            </a:extLst>
          </p:cNvPr>
          <p:cNvSpPr/>
          <p:nvPr userDrawn="1"/>
        </p:nvSpPr>
        <p:spPr>
          <a:xfrm>
            <a:off x="10100485" y="3654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E42B87B-1E25-4056-982B-37905E464A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16" name="Text Placeholder 11">
            <a:extLst>
              <a:ext uri="{FF2B5EF4-FFF2-40B4-BE49-F238E27FC236}">
                <a16:creationId xmlns:a16="http://schemas.microsoft.com/office/drawing/2014/main" id="{C45F9EA8-A184-47EF-96DF-F7DB70FFD694}"/>
              </a:ext>
            </a:extLst>
          </p:cNvPr>
          <p:cNvSpPr>
            <a:spLocks noGrp="1"/>
          </p:cNvSpPr>
          <p:nvPr>
            <p:ph type="body" sz="quarter" idx="11" hasCustomPrompt="1"/>
          </p:nvPr>
        </p:nvSpPr>
        <p:spPr>
          <a:xfrm>
            <a:off x="5191125" y="3967590"/>
            <a:ext cx="5541518" cy="2064910"/>
          </a:xfrm>
          <a:prstGeom prst="rect">
            <a:avLst/>
          </a:prstGeom>
        </p:spPr>
        <p:txBody>
          <a:bodyPr>
            <a:normAutofit/>
          </a:bodyPr>
          <a:lstStyle>
            <a:lvl1pPr marL="0" indent="0" algn="r" rtl="1">
              <a:lnSpc>
                <a:spcPct val="150000"/>
              </a:lnSpc>
              <a:buClr>
                <a:schemeClr val="bg1">
                  <a:lumMod val="65000"/>
                </a:schemeClr>
              </a:buClr>
              <a:buFont typeface="Arial" panose="020B0604020202020204" pitchFamily="34" charset="0"/>
              <a:buNone/>
              <a:defRPr sz="1400">
                <a:solidFill>
                  <a:schemeClr val="tx1">
                    <a:lumMod val="75000"/>
                    <a:lumOff val="25000"/>
                  </a:schemeClr>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pic>
        <p:nvPicPr>
          <p:cNvPr id="3" name="Picture 2">
            <a:extLst>
              <a:ext uri="{FF2B5EF4-FFF2-40B4-BE49-F238E27FC236}">
                <a16:creationId xmlns:a16="http://schemas.microsoft.com/office/drawing/2014/main" id="{2DFDACB8-4DF2-42A4-843F-FD0D33B343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2783" y="1045559"/>
            <a:ext cx="2994017" cy="5714565"/>
          </a:xfrm>
          <a:prstGeom prst="rect">
            <a:avLst/>
          </a:prstGeom>
        </p:spPr>
      </p:pic>
      <p:sp>
        <p:nvSpPr>
          <p:cNvPr id="12" name="Picture Placeholder 11">
            <a:extLst>
              <a:ext uri="{FF2B5EF4-FFF2-40B4-BE49-F238E27FC236}">
                <a16:creationId xmlns:a16="http://schemas.microsoft.com/office/drawing/2014/main" id="{7A081317-8B72-4017-92E8-0CFC17879796}"/>
              </a:ext>
            </a:extLst>
          </p:cNvPr>
          <p:cNvSpPr>
            <a:spLocks noGrp="1"/>
          </p:cNvSpPr>
          <p:nvPr>
            <p:ph type="pic" sz="quarter" idx="10"/>
          </p:nvPr>
        </p:nvSpPr>
        <p:spPr>
          <a:xfrm>
            <a:off x="946150" y="1209676"/>
            <a:ext cx="2327275" cy="4822824"/>
          </a:xfrm>
          <a:prstGeom prst="roundRect">
            <a:avLst>
              <a:gd name="adj" fmla="val 7968"/>
            </a:avLst>
          </a:prstGeom>
          <a:solidFill>
            <a:schemeClr val="bg1">
              <a:lumMod val="85000"/>
            </a:schemeClr>
          </a:solidFill>
        </p:spPr>
        <p:txBody>
          <a:bodyPr/>
          <a:lstStyle/>
          <a:p>
            <a:endParaRPr lang="en-US"/>
          </a:p>
        </p:txBody>
      </p:sp>
    </p:spTree>
    <p:extLst>
      <p:ext uri="{BB962C8B-B14F-4D97-AF65-F5344CB8AC3E}">
        <p14:creationId xmlns:p14="http://schemas.microsoft.com/office/powerpoint/2010/main" val="37933075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E42B87B-1E25-4056-982B-37905E464A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pic>
        <p:nvPicPr>
          <p:cNvPr id="3" name="Picture 2">
            <a:extLst>
              <a:ext uri="{FF2B5EF4-FFF2-40B4-BE49-F238E27FC236}">
                <a16:creationId xmlns:a16="http://schemas.microsoft.com/office/drawing/2014/main" id="{2DFDACB8-4DF2-42A4-843F-FD0D33B3436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384759" y="2063757"/>
            <a:ext cx="2503610" cy="4778544"/>
          </a:xfrm>
          <a:prstGeom prst="rect">
            <a:avLst/>
          </a:prstGeom>
        </p:spPr>
      </p:pic>
      <p:sp>
        <p:nvSpPr>
          <p:cNvPr id="12" name="Picture Placeholder 11">
            <a:extLst>
              <a:ext uri="{FF2B5EF4-FFF2-40B4-BE49-F238E27FC236}">
                <a16:creationId xmlns:a16="http://schemas.microsoft.com/office/drawing/2014/main" id="{7A081317-8B72-4017-92E8-0CFC17879796}"/>
              </a:ext>
            </a:extLst>
          </p:cNvPr>
          <p:cNvSpPr>
            <a:spLocks noGrp="1"/>
          </p:cNvSpPr>
          <p:nvPr>
            <p:ph type="pic" sz="quarter" idx="10"/>
          </p:nvPr>
        </p:nvSpPr>
        <p:spPr>
          <a:xfrm>
            <a:off x="4659061" y="2192345"/>
            <a:ext cx="1955006" cy="4043362"/>
          </a:xfrm>
          <a:prstGeom prst="roundRect">
            <a:avLst>
              <a:gd name="adj" fmla="val 9087"/>
            </a:avLst>
          </a:prstGeom>
          <a:solidFill>
            <a:schemeClr val="bg1">
              <a:lumMod val="85000"/>
            </a:schemeClr>
          </a:solidFill>
        </p:spPr>
        <p:txBody>
          <a:bodyPr/>
          <a:lstStyle/>
          <a:p>
            <a:endParaRPr lang="en-US"/>
          </a:p>
        </p:txBody>
      </p:sp>
      <p:sp>
        <p:nvSpPr>
          <p:cNvPr id="7" name="Picture Placeholder 11">
            <a:extLst>
              <a:ext uri="{FF2B5EF4-FFF2-40B4-BE49-F238E27FC236}">
                <a16:creationId xmlns:a16="http://schemas.microsoft.com/office/drawing/2014/main" id="{14DA605D-1969-4262-8750-C0D48325A685}"/>
              </a:ext>
            </a:extLst>
          </p:cNvPr>
          <p:cNvSpPr>
            <a:spLocks noGrp="1"/>
          </p:cNvSpPr>
          <p:nvPr>
            <p:ph type="pic" sz="quarter" idx="11"/>
          </p:nvPr>
        </p:nvSpPr>
        <p:spPr>
          <a:xfrm>
            <a:off x="2489169" y="2369034"/>
            <a:ext cx="1784144" cy="3689984"/>
          </a:xfrm>
          <a:prstGeom prst="roundRect">
            <a:avLst>
              <a:gd name="adj" fmla="val 9087"/>
            </a:avLst>
          </a:prstGeom>
          <a:solidFill>
            <a:schemeClr val="bg1">
              <a:lumMod val="85000"/>
            </a:schemeClr>
          </a:solidFill>
        </p:spPr>
        <p:txBody>
          <a:bodyPr/>
          <a:lstStyle/>
          <a:p>
            <a:endParaRPr lang="en-US"/>
          </a:p>
        </p:txBody>
      </p:sp>
      <p:sp>
        <p:nvSpPr>
          <p:cNvPr id="9" name="Picture Placeholder 11">
            <a:extLst>
              <a:ext uri="{FF2B5EF4-FFF2-40B4-BE49-F238E27FC236}">
                <a16:creationId xmlns:a16="http://schemas.microsoft.com/office/drawing/2014/main" id="{2C0CA547-3688-4782-822D-4358FBA4D4E7}"/>
              </a:ext>
            </a:extLst>
          </p:cNvPr>
          <p:cNvSpPr>
            <a:spLocks noGrp="1"/>
          </p:cNvSpPr>
          <p:nvPr>
            <p:ph type="pic" sz="quarter" idx="12"/>
          </p:nvPr>
        </p:nvSpPr>
        <p:spPr>
          <a:xfrm>
            <a:off x="500644" y="2369034"/>
            <a:ext cx="1784144" cy="3689984"/>
          </a:xfrm>
          <a:prstGeom prst="roundRect">
            <a:avLst>
              <a:gd name="adj" fmla="val 9087"/>
            </a:avLst>
          </a:prstGeom>
          <a:solidFill>
            <a:schemeClr val="bg1">
              <a:lumMod val="85000"/>
            </a:schemeClr>
          </a:solidFill>
        </p:spPr>
        <p:txBody>
          <a:bodyPr/>
          <a:lstStyle/>
          <a:p>
            <a:endParaRPr lang="en-US"/>
          </a:p>
        </p:txBody>
      </p:sp>
      <p:sp>
        <p:nvSpPr>
          <p:cNvPr id="10" name="Picture Placeholder 11">
            <a:extLst>
              <a:ext uri="{FF2B5EF4-FFF2-40B4-BE49-F238E27FC236}">
                <a16:creationId xmlns:a16="http://schemas.microsoft.com/office/drawing/2014/main" id="{2523EDF1-BCEE-42E1-BFB9-82D19940CD18}"/>
              </a:ext>
            </a:extLst>
          </p:cNvPr>
          <p:cNvSpPr>
            <a:spLocks noGrp="1"/>
          </p:cNvSpPr>
          <p:nvPr>
            <p:ph type="pic" sz="quarter" idx="13"/>
          </p:nvPr>
        </p:nvSpPr>
        <p:spPr>
          <a:xfrm>
            <a:off x="8979287" y="2369034"/>
            <a:ext cx="1784144" cy="3689984"/>
          </a:xfrm>
          <a:prstGeom prst="roundRect">
            <a:avLst>
              <a:gd name="adj" fmla="val 9087"/>
            </a:avLst>
          </a:prstGeom>
          <a:solidFill>
            <a:schemeClr val="bg1">
              <a:lumMod val="85000"/>
            </a:schemeClr>
          </a:solidFill>
        </p:spPr>
        <p:txBody>
          <a:bodyPr/>
          <a:lstStyle/>
          <a:p>
            <a:endParaRPr lang="en-US"/>
          </a:p>
        </p:txBody>
      </p:sp>
      <p:sp>
        <p:nvSpPr>
          <p:cNvPr id="11" name="Picture Placeholder 11">
            <a:extLst>
              <a:ext uri="{FF2B5EF4-FFF2-40B4-BE49-F238E27FC236}">
                <a16:creationId xmlns:a16="http://schemas.microsoft.com/office/drawing/2014/main" id="{89EBD758-B899-400F-A232-EA9F9FA1D9F0}"/>
              </a:ext>
            </a:extLst>
          </p:cNvPr>
          <p:cNvSpPr>
            <a:spLocks noGrp="1"/>
          </p:cNvSpPr>
          <p:nvPr>
            <p:ph type="pic" sz="quarter" idx="14"/>
          </p:nvPr>
        </p:nvSpPr>
        <p:spPr>
          <a:xfrm>
            <a:off x="6990762" y="2369034"/>
            <a:ext cx="1784144" cy="3689984"/>
          </a:xfrm>
          <a:prstGeom prst="roundRect">
            <a:avLst>
              <a:gd name="adj" fmla="val 9087"/>
            </a:avLst>
          </a:prstGeom>
          <a:solidFill>
            <a:schemeClr val="bg1">
              <a:lumMod val="85000"/>
            </a:schemeClr>
          </a:solidFill>
        </p:spPr>
        <p:txBody>
          <a:bodyPr/>
          <a:lstStyle/>
          <a:p>
            <a:endParaRPr lang="en-US"/>
          </a:p>
        </p:txBody>
      </p:sp>
      <p:sp>
        <p:nvSpPr>
          <p:cNvPr id="2" name="Rectangle 1">
            <a:extLst>
              <a:ext uri="{FF2B5EF4-FFF2-40B4-BE49-F238E27FC236}">
                <a16:creationId xmlns:a16="http://schemas.microsoft.com/office/drawing/2014/main" id="{E304077E-1D2D-4E1A-AE9E-A8141B3C7382}"/>
              </a:ext>
            </a:extLst>
          </p:cNvPr>
          <p:cNvSpPr/>
          <p:nvPr userDrawn="1"/>
        </p:nvSpPr>
        <p:spPr>
          <a:xfrm>
            <a:off x="705025" y="6138274"/>
            <a:ext cx="1784144" cy="676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4">
            <a:extLst>
              <a:ext uri="{FF2B5EF4-FFF2-40B4-BE49-F238E27FC236}">
                <a16:creationId xmlns:a16="http://schemas.microsoft.com/office/drawing/2014/main" id="{892B91E8-38C0-42D3-9A9D-3FDBE43A7D3C}"/>
              </a:ext>
            </a:extLst>
          </p:cNvPr>
          <p:cNvSpPr>
            <a:spLocks noGrp="1"/>
          </p:cNvSpPr>
          <p:nvPr>
            <p:ph type="body" sz="quarter" idx="27" hasCustomPrompt="1"/>
          </p:nvPr>
        </p:nvSpPr>
        <p:spPr>
          <a:xfrm>
            <a:off x="3487883" y="666312"/>
            <a:ext cx="4297363" cy="575114"/>
          </a:xfrm>
          <a:prstGeom prst="rect">
            <a:avLst/>
          </a:prstGeom>
        </p:spPr>
        <p:txBody>
          <a:bodyPr>
            <a:normAutofit/>
          </a:bodyPr>
          <a:lstStyle>
            <a:lvl1pPr marL="0" indent="0" algn="ct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7" name="Rectangle: Rounded Corners 16">
            <a:extLst>
              <a:ext uri="{FF2B5EF4-FFF2-40B4-BE49-F238E27FC236}">
                <a16:creationId xmlns:a16="http://schemas.microsoft.com/office/drawing/2014/main" id="{ECDF143E-5018-4DD7-9A72-7DCB307ED709}"/>
              </a:ext>
            </a:extLst>
          </p:cNvPr>
          <p:cNvSpPr/>
          <p:nvPr userDrawn="1"/>
        </p:nvSpPr>
        <p:spPr>
          <a:xfrm>
            <a:off x="5368151" y="1241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096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72D2AD-6B11-483D-93D6-DA1836350CC3}"/>
              </a:ext>
            </a:extLst>
          </p:cNvPr>
          <p:cNvSpPr/>
          <p:nvPr userDrawn="1"/>
        </p:nvSpPr>
        <p:spPr>
          <a:xfrm>
            <a:off x="1571498" y="1670164"/>
            <a:ext cx="1601585" cy="3507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7CBA5FF-2B59-47B4-924F-F87729308A96}"/>
              </a:ext>
            </a:extLst>
          </p:cNvPr>
          <p:cNvSpPr/>
          <p:nvPr userDrawn="1"/>
        </p:nvSpPr>
        <p:spPr>
          <a:xfrm>
            <a:off x="5894328" y="6015480"/>
            <a:ext cx="4688378" cy="403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AF8B924-E6F8-4733-9ECA-3ADC573B1C7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05" y="0"/>
            <a:ext cx="12187989" cy="6858000"/>
          </a:xfrm>
          <a:prstGeom prst="rect">
            <a:avLst/>
          </a:prstGeom>
        </p:spPr>
      </p:pic>
      <p:pic>
        <p:nvPicPr>
          <p:cNvPr id="16" name="Picture 15">
            <a:extLst>
              <a:ext uri="{FF2B5EF4-FFF2-40B4-BE49-F238E27FC236}">
                <a16:creationId xmlns:a16="http://schemas.microsoft.com/office/drawing/2014/main" id="{9B5330EC-46B3-4E3B-AC83-29B921B5D3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2697" y="438632"/>
            <a:ext cx="11486604" cy="5696712"/>
          </a:xfrm>
          <a:prstGeom prst="rect">
            <a:avLst/>
          </a:prstGeom>
        </p:spPr>
      </p:pic>
      <p:sp>
        <p:nvSpPr>
          <p:cNvPr id="27" name="Text Placeholder 26">
            <a:extLst>
              <a:ext uri="{FF2B5EF4-FFF2-40B4-BE49-F238E27FC236}">
                <a16:creationId xmlns:a16="http://schemas.microsoft.com/office/drawing/2014/main" id="{60E390AB-0DAD-486F-BD7D-81F71508C480}"/>
              </a:ext>
            </a:extLst>
          </p:cNvPr>
          <p:cNvSpPr>
            <a:spLocks noGrp="1"/>
          </p:cNvSpPr>
          <p:nvPr>
            <p:ph type="body" sz="quarter" idx="21" hasCustomPrompt="1"/>
          </p:nvPr>
        </p:nvSpPr>
        <p:spPr>
          <a:xfrm>
            <a:off x="7627185" y="4887577"/>
            <a:ext cx="1874838" cy="510043"/>
          </a:xfrm>
          <a:prstGeom prst="rect">
            <a:avLst/>
          </a:prstGeom>
        </p:spPr>
        <p:txBody>
          <a:bodyPr/>
          <a:lstStyle>
            <a:lvl1pPr marL="0" indent="0" algn="ctr">
              <a:buNone/>
              <a:defRPr sz="3600">
                <a:solidFill>
                  <a:schemeClr val="bg1"/>
                </a:solidFill>
                <a:latin typeface="IRANYekanFN Light" panose="020B0506030804020204" pitchFamily="34" charset="-78"/>
                <a:cs typeface="IRANYekanFN Light" panose="020B0506030804020204" pitchFamily="34" charset="-78"/>
              </a:defRPr>
            </a:lvl1pPr>
          </a:lstStyle>
          <a:p>
            <a:pPr lvl="0"/>
            <a:r>
              <a:rPr lang="fa-IR" dirty="0"/>
              <a:t>123</a:t>
            </a:r>
            <a:endParaRPr lang="en-US" dirty="0"/>
          </a:p>
        </p:txBody>
      </p:sp>
      <p:sp>
        <p:nvSpPr>
          <p:cNvPr id="30" name="Text Placeholder 26">
            <a:extLst>
              <a:ext uri="{FF2B5EF4-FFF2-40B4-BE49-F238E27FC236}">
                <a16:creationId xmlns:a16="http://schemas.microsoft.com/office/drawing/2014/main" id="{D7AAEC71-42F3-463F-9E1E-50AABFE45472}"/>
              </a:ext>
            </a:extLst>
          </p:cNvPr>
          <p:cNvSpPr>
            <a:spLocks noGrp="1"/>
          </p:cNvSpPr>
          <p:nvPr>
            <p:ph type="body" sz="quarter" idx="22" hasCustomPrompt="1"/>
          </p:nvPr>
        </p:nvSpPr>
        <p:spPr>
          <a:xfrm>
            <a:off x="7266114" y="5412597"/>
            <a:ext cx="2596980" cy="844846"/>
          </a:xfrm>
          <a:prstGeom prst="rect">
            <a:avLst/>
          </a:prstGeom>
        </p:spPr>
        <p:txBody>
          <a:bodyPr/>
          <a:lstStyle>
            <a:lvl1pPr marL="0" indent="0" algn="ctr">
              <a:buNone/>
              <a:defRPr sz="16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a:t>
            </a:r>
            <a:endParaRPr lang="en-US" dirty="0"/>
          </a:p>
        </p:txBody>
      </p:sp>
      <p:sp>
        <p:nvSpPr>
          <p:cNvPr id="32" name="Text Placeholder 26">
            <a:extLst>
              <a:ext uri="{FF2B5EF4-FFF2-40B4-BE49-F238E27FC236}">
                <a16:creationId xmlns:a16="http://schemas.microsoft.com/office/drawing/2014/main" id="{164866C2-C846-4D96-BEF8-62646B41B516}"/>
              </a:ext>
            </a:extLst>
          </p:cNvPr>
          <p:cNvSpPr>
            <a:spLocks noGrp="1"/>
          </p:cNvSpPr>
          <p:nvPr>
            <p:ph type="body" sz="quarter" idx="24" hasCustomPrompt="1"/>
          </p:nvPr>
        </p:nvSpPr>
        <p:spPr>
          <a:xfrm>
            <a:off x="4699145" y="4887577"/>
            <a:ext cx="1874838" cy="510043"/>
          </a:xfrm>
          <a:prstGeom prst="rect">
            <a:avLst/>
          </a:prstGeom>
        </p:spPr>
        <p:txBody>
          <a:bodyPr/>
          <a:lstStyle>
            <a:lvl1pPr marL="0" indent="0" algn="ctr">
              <a:buNone/>
              <a:defRPr sz="3600">
                <a:solidFill>
                  <a:schemeClr val="bg1"/>
                </a:solidFill>
                <a:latin typeface="IRANYekanFN Light" panose="020B0506030804020204" pitchFamily="34" charset="-78"/>
                <a:cs typeface="IRANYekanFN Light" panose="020B0506030804020204" pitchFamily="34" charset="-78"/>
              </a:defRPr>
            </a:lvl1pPr>
          </a:lstStyle>
          <a:p>
            <a:pPr lvl="0"/>
            <a:r>
              <a:rPr lang="fa-IR" dirty="0"/>
              <a:t>123</a:t>
            </a:r>
            <a:endParaRPr lang="en-US" dirty="0"/>
          </a:p>
        </p:txBody>
      </p:sp>
      <p:sp>
        <p:nvSpPr>
          <p:cNvPr id="33" name="Text Placeholder 26">
            <a:extLst>
              <a:ext uri="{FF2B5EF4-FFF2-40B4-BE49-F238E27FC236}">
                <a16:creationId xmlns:a16="http://schemas.microsoft.com/office/drawing/2014/main" id="{1E783DF3-37C0-4C83-928C-46F350C1944F}"/>
              </a:ext>
            </a:extLst>
          </p:cNvPr>
          <p:cNvSpPr>
            <a:spLocks noGrp="1"/>
          </p:cNvSpPr>
          <p:nvPr>
            <p:ph type="body" sz="quarter" idx="25" hasCustomPrompt="1"/>
          </p:nvPr>
        </p:nvSpPr>
        <p:spPr>
          <a:xfrm>
            <a:off x="4338074" y="5412597"/>
            <a:ext cx="2596980" cy="844846"/>
          </a:xfrm>
          <a:prstGeom prst="rect">
            <a:avLst/>
          </a:prstGeom>
        </p:spPr>
        <p:txBody>
          <a:bodyPr/>
          <a:lstStyle>
            <a:lvl1pPr marL="0" indent="0" algn="ctr">
              <a:buNone/>
              <a:defRPr sz="16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a:t>
            </a:r>
            <a:endParaRPr lang="en-US" dirty="0"/>
          </a:p>
        </p:txBody>
      </p:sp>
      <p:sp>
        <p:nvSpPr>
          <p:cNvPr id="38" name="Text Placeholder 2">
            <a:extLst>
              <a:ext uri="{FF2B5EF4-FFF2-40B4-BE49-F238E27FC236}">
                <a16:creationId xmlns:a16="http://schemas.microsoft.com/office/drawing/2014/main" id="{786CC176-218E-435F-9EE7-589E68B723A1}"/>
              </a:ext>
            </a:extLst>
          </p:cNvPr>
          <p:cNvSpPr>
            <a:spLocks noGrp="1"/>
          </p:cNvSpPr>
          <p:nvPr>
            <p:ph type="body" sz="quarter" idx="26" hasCustomPrompt="1"/>
          </p:nvPr>
        </p:nvSpPr>
        <p:spPr>
          <a:xfrm>
            <a:off x="2361044" y="4142144"/>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39" name="Text Placeholder 26">
            <a:extLst>
              <a:ext uri="{FF2B5EF4-FFF2-40B4-BE49-F238E27FC236}">
                <a16:creationId xmlns:a16="http://schemas.microsoft.com/office/drawing/2014/main" id="{B5A45684-8BF9-409D-917C-210412716A7D}"/>
              </a:ext>
            </a:extLst>
          </p:cNvPr>
          <p:cNvSpPr>
            <a:spLocks noGrp="1"/>
          </p:cNvSpPr>
          <p:nvPr>
            <p:ph type="body" sz="quarter" idx="27" hasCustomPrompt="1"/>
          </p:nvPr>
        </p:nvSpPr>
        <p:spPr>
          <a:xfrm>
            <a:off x="1771105" y="4887577"/>
            <a:ext cx="1874838" cy="510043"/>
          </a:xfrm>
          <a:prstGeom prst="rect">
            <a:avLst/>
          </a:prstGeom>
        </p:spPr>
        <p:txBody>
          <a:bodyPr/>
          <a:lstStyle>
            <a:lvl1pPr marL="0" indent="0" algn="ctr">
              <a:buNone/>
              <a:defRPr sz="3600">
                <a:solidFill>
                  <a:schemeClr val="bg1"/>
                </a:solidFill>
                <a:latin typeface="IRANYekanFN Light" panose="020B0506030804020204" pitchFamily="34" charset="-78"/>
                <a:cs typeface="IRANYekanFN Light" panose="020B0506030804020204" pitchFamily="34" charset="-78"/>
              </a:defRPr>
            </a:lvl1pPr>
          </a:lstStyle>
          <a:p>
            <a:pPr lvl="0"/>
            <a:r>
              <a:rPr lang="fa-IR" dirty="0"/>
              <a:t>123</a:t>
            </a:r>
            <a:endParaRPr lang="en-US" dirty="0"/>
          </a:p>
        </p:txBody>
      </p:sp>
      <p:sp>
        <p:nvSpPr>
          <p:cNvPr id="40" name="Text Placeholder 26">
            <a:extLst>
              <a:ext uri="{FF2B5EF4-FFF2-40B4-BE49-F238E27FC236}">
                <a16:creationId xmlns:a16="http://schemas.microsoft.com/office/drawing/2014/main" id="{50107694-DC23-491E-954F-D5BF5BC47884}"/>
              </a:ext>
            </a:extLst>
          </p:cNvPr>
          <p:cNvSpPr>
            <a:spLocks noGrp="1"/>
          </p:cNvSpPr>
          <p:nvPr>
            <p:ph type="body" sz="quarter" idx="28" hasCustomPrompt="1"/>
          </p:nvPr>
        </p:nvSpPr>
        <p:spPr>
          <a:xfrm>
            <a:off x="1410034" y="5412597"/>
            <a:ext cx="2596980" cy="844846"/>
          </a:xfrm>
          <a:prstGeom prst="rect">
            <a:avLst/>
          </a:prstGeom>
        </p:spPr>
        <p:txBody>
          <a:bodyPr/>
          <a:lstStyle>
            <a:lvl1pPr marL="0" indent="0" algn="ctr">
              <a:buNone/>
              <a:defRPr sz="16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a:t>
            </a:r>
            <a:endParaRPr lang="en-US" dirty="0"/>
          </a:p>
        </p:txBody>
      </p:sp>
      <p:sp>
        <p:nvSpPr>
          <p:cNvPr id="42" name="Text Placeholder 14">
            <a:extLst>
              <a:ext uri="{FF2B5EF4-FFF2-40B4-BE49-F238E27FC236}">
                <a16:creationId xmlns:a16="http://schemas.microsoft.com/office/drawing/2014/main" id="{F67CE07E-F953-4BE8-AEBE-A58490A9C358}"/>
              </a:ext>
            </a:extLst>
          </p:cNvPr>
          <p:cNvSpPr>
            <a:spLocks noGrp="1"/>
          </p:cNvSpPr>
          <p:nvPr>
            <p:ph type="body" sz="quarter" idx="29" hasCustomPrompt="1"/>
          </p:nvPr>
        </p:nvSpPr>
        <p:spPr>
          <a:xfrm>
            <a:off x="924864" y="1691788"/>
            <a:ext cx="9423400" cy="1584811"/>
          </a:xfrm>
          <a:prstGeom prst="rect">
            <a:avLst/>
          </a:prstGeom>
        </p:spPr>
        <p:txBody>
          <a:bodyPr>
            <a:normAutofit/>
          </a:bodyPr>
          <a:lstStyle>
            <a:lvl1pPr marL="0" indent="0" algn="ctr" rtl="1">
              <a:buNone/>
              <a:defRPr sz="1600">
                <a:solidFill>
                  <a:schemeClr val="bg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sp>
        <p:nvSpPr>
          <p:cNvPr id="43" name="Text Placeholder 14">
            <a:extLst>
              <a:ext uri="{FF2B5EF4-FFF2-40B4-BE49-F238E27FC236}">
                <a16:creationId xmlns:a16="http://schemas.microsoft.com/office/drawing/2014/main" id="{B9433650-E5A6-493F-BA58-53C8E7E6B567}"/>
              </a:ext>
            </a:extLst>
          </p:cNvPr>
          <p:cNvSpPr>
            <a:spLocks noGrp="1"/>
          </p:cNvSpPr>
          <p:nvPr>
            <p:ph type="body" sz="quarter" idx="20" hasCustomPrompt="1"/>
          </p:nvPr>
        </p:nvSpPr>
        <p:spPr>
          <a:xfrm>
            <a:off x="3487883" y="882212"/>
            <a:ext cx="4297363" cy="575114"/>
          </a:xfrm>
          <a:prstGeom prst="rect">
            <a:avLst/>
          </a:prstGeom>
        </p:spPr>
        <p:txBody>
          <a:bodyPr>
            <a:normAutofit/>
          </a:bodyPr>
          <a:lstStyle>
            <a:lvl1pPr marL="0" indent="0" algn="ctr" rtl="1">
              <a:buNone/>
              <a:defRPr sz="3000">
                <a:solidFill>
                  <a:schemeClr val="bg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4" name="Rectangle 3" hidden="1">
            <a:extLst>
              <a:ext uri="{FF2B5EF4-FFF2-40B4-BE49-F238E27FC236}">
                <a16:creationId xmlns:a16="http://schemas.microsoft.com/office/drawing/2014/main" id="{524CE5E0-AE03-461D-9615-E07A58913897}"/>
              </a:ext>
            </a:extLst>
          </p:cNvPr>
          <p:cNvSpPr/>
          <p:nvPr userDrawn="1"/>
        </p:nvSpPr>
        <p:spPr>
          <a:xfrm>
            <a:off x="-9526" y="-1"/>
            <a:ext cx="12201525" cy="6858001"/>
          </a:xfrm>
          <a:prstGeom prst="rect">
            <a:avLst/>
          </a:prstGeom>
          <a:solidFill>
            <a:srgbClr val="18A7B5">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
            <a:extLst>
              <a:ext uri="{FF2B5EF4-FFF2-40B4-BE49-F238E27FC236}">
                <a16:creationId xmlns:a16="http://schemas.microsoft.com/office/drawing/2014/main" id="{50D6269C-CB04-4697-9321-6D289BC6ADFD}"/>
              </a:ext>
            </a:extLst>
          </p:cNvPr>
          <p:cNvSpPr>
            <a:spLocks noGrp="1"/>
          </p:cNvSpPr>
          <p:nvPr>
            <p:ph type="body" sz="quarter" idx="30" hasCustomPrompt="1"/>
          </p:nvPr>
        </p:nvSpPr>
        <p:spPr>
          <a:xfrm>
            <a:off x="5289083" y="4142144"/>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2" name="Text Placeholder 2">
            <a:extLst>
              <a:ext uri="{FF2B5EF4-FFF2-40B4-BE49-F238E27FC236}">
                <a16:creationId xmlns:a16="http://schemas.microsoft.com/office/drawing/2014/main" id="{31C48EB6-88D2-40B8-AC35-60B953FA5E72}"/>
              </a:ext>
            </a:extLst>
          </p:cNvPr>
          <p:cNvSpPr>
            <a:spLocks noGrp="1"/>
          </p:cNvSpPr>
          <p:nvPr>
            <p:ph type="body" sz="quarter" idx="31" hasCustomPrompt="1"/>
          </p:nvPr>
        </p:nvSpPr>
        <p:spPr>
          <a:xfrm>
            <a:off x="8216711" y="4142144"/>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2216739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208D72-2596-45A1-8F6B-026253EF52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48" t="-65" r="42740" b="65"/>
          <a:stretch/>
        </p:blipFill>
        <p:spPr>
          <a:xfrm>
            <a:off x="7955277" y="-4484"/>
            <a:ext cx="4236723" cy="6858000"/>
          </a:xfrm>
          <a:prstGeom prst="rect">
            <a:avLst/>
          </a:prstGeom>
        </p:spPr>
      </p:pic>
      <p:sp>
        <p:nvSpPr>
          <p:cNvPr id="11" name="Rectangle 10">
            <a:extLst>
              <a:ext uri="{FF2B5EF4-FFF2-40B4-BE49-F238E27FC236}">
                <a16:creationId xmlns:a16="http://schemas.microsoft.com/office/drawing/2014/main" id="{0F6536FC-07AF-4CAB-B96E-908899978013}"/>
              </a:ext>
            </a:extLst>
          </p:cNvPr>
          <p:cNvSpPr/>
          <p:nvPr userDrawn="1"/>
        </p:nvSpPr>
        <p:spPr>
          <a:xfrm>
            <a:off x="7955280" y="1"/>
            <a:ext cx="4236721" cy="6857999"/>
          </a:xfrm>
          <a:prstGeom prst="rect">
            <a:avLst/>
          </a:prstGeom>
          <a:blipFill dpi="0" rotWithShape="1">
            <a:blip r:embed="rId3">
              <a:alphaModFix amt="7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43B79D7-B041-4791-AEF2-4B8446DE787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327154" y="444737"/>
            <a:ext cx="3492967" cy="5696712"/>
          </a:xfrm>
          <a:prstGeom prst="rect">
            <a:avLst/>
          </a:prstGeom>
        </p:spPr>
      </p:pic>
      <p:sp>
        <p:nvSpPr>
          <p:cNvPr id="9" name="Picture Placeholder 20">
            <a:extLst>
              <a:ext uri="{FF2B5EF4-FFF2-40B4-BE49-F238E27FC236}">
                <a16:creationId xmlns:a16="http://schemas.microsoft.com/office/drawing/2014/main" id="{51D4108E-D8B6-4DF3-9CCB-9657B2F443F2}"/>
              </a:ext>
            </a:extLst>
          </p:cNvPr>
          <p:cNvSpPr>
            <a:spLocks noGrp="1"/>
          </p:cNvSpPr>
          <p:nvPr>
            <p:ph type="pic" sz="quarter" idx="13"/>
          </p:nvPr>
        </p:nvSpPr>
        <p:spPr>
          <a:xfrm>
            <a:off x="7955275" y="0"/>
            <a:ext cx="4236721" cy="6857999"/>
          </a:xfrm>
          <a:prstGeom prst="rect">
            <a:avLst/>
          </a:prstGeom>
        </p:spPr>
        <p:txBody>
          <a:bodyPr/>
          <a:lstStyle/>
          <a:p>
            <a:endParaRPr lang="en-US"/>
          </a:p>
        </p:txBody>
      </p:sp>
      <p:sp>
        <p:nvSpPr>
          <p:cNvPr id="13" name="Text Placeholder 13">
            <a:extLst>
              <a:ext uri="{FF2B5EF4-FFF2-40B4-BE49-F238E27FC236}">
                <a16:creationId xmlns:a16="http://schemas.microsoft.com/office/drawing/2014/main" id="{A5212C23-8910-4578-9F2E-415F6A2F0491}"/>
              </a:ext>
            </a:extLst>
          </p:cNvPr>
          <p:cNvSpPr>
            <a:spLocks noGrp="1"/>
          </p:cNvSpPr>
          <p:nvPr>
            <p:ph type="body" sz="quarter" idx="12" hasCustomPrompt="1"/>
          </p:nvPr>
        </p:nvSpPr>
        <p:spPr>
          <a:xfrm>
            <a:off x="1411550" y="2620389"/>
            <a:ext cx="6014359" cy="3521060"/>
          </a:xfrm>
          <a:prstGeom prst="rect">
            <a:avLst/>
          </a:prstGeom>
        </p:spPr>
        <p:txBody>
          <a:bodyPr>
            <a:noAutofit/>
          </a:bodyPr>
          <a:lstStyle>
            <a:lvl1pPr marL="285750" indent="-285750" algn="r" rtl="1">
              <a:buFont typeface="Arial" panose="020B0604020202020204" pitchFamily="34" charset="0"/>
              <a:buChar char="•"/>
              <a:defRPr sz="1600" b="1">
                <a:solidFill>
                  <a:schemeClr val="tx1"/>
                </a:solidFill>
                <a:latin typeface="IRANYekanFN Light" panose="020B0506030804020204" pitchFamily="34" charset="-78"/>
                <a:cs typeface="IRANYekanFN Light" panose="020B0506030804020204" pitchFamily="34" charset="-78"/>
              </a:defRPr>
            </a:lvl1pPr>
          </a:lstStyle>
          <a:p>
            <a:pPr lvl="0"/>
            <a:r>
              <a:rPr lang="fa-IR" dirty="0"/>
              <a:t>محدوده نوشتن توضیحات</a:t>
            </a:r>
            <a:endParaRPr lang="en-US" dirty="0"/>
          </a:p>
        </p:txBody>
      </p:sp>
      <p:cxnSp>
        <p:nvCxnSpPr>
          <p:cNvPr id="12" name="Straight Connector 11">
            <a:extLst>
              <a:ext uri="{FF2B5EF4-FFF2-40B4-BE49-F238E27FC236}">
                <a16:creationId xmlns:a16="http://schemas.microsoft.com/office/drawing/2014/main" id="{A4DDA86E-5968-4B28-A0EB-DEC9652A0EEF}"/>
              </a:ext>
            </a:extLst>
          </p:cNvPr>
          <p:cNvCxnSpPr/>
          <p:nvPr userDrawn="1"/>
        </p:nvCxnSpPr>
        <p:spPr>
          <a:xfrm flipV="1">
            <a:off x="1031841" y="6365240"/>
            <a:ext cx="0" cy="23050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Slide Number Placeholder 5">
            <a:extLst>
              <a:ext uri="{FF2B5EF4-FFF2-40B4-BE49-F238E27FC236}">
                <a16:creationId xmlns:a16="http://schemas.microsoft.com/office/drawing/2014/main" id="{4CDAEBBD-0D00-4C16-A8CE-35C77BCD3F43}"/>
              </a:ext>
            </a:extLst>
          </p:cNvPr>
          <p:cNvSpPr>
            <a:spLocks noGrp="1"/>
          </p:cNvSpPr>
          <p:nvPr>
            <p:ph type="sldNum" sz="quarter" idx="4"/>
          </p:nvPr>
        </p:nvSpPr>
        <p:spPr>
          <a:xfrm>
            <a:off x="496112" y="6299200"/>
            <a:ext cx="655785" cy="365125"/>
          </a:xfrm>
          <a:prstGeom prst="rect">
            <a:avLst/>
          </a:prstGeom>
        </p:spPr>
        <p:txBody>
          <a:bodyPr vert="horz" lIns="91440" tIns="45720" rIns="91440" bIns="45720" rtlCol="0" anchor="ctr"/>
          <a:lstStyle>
            <a:lvl1pPr algn="ctr" rtl="1">
              <a:defRPr sz="1200" b="1">
                <a:solidFill>
                  <a:schemeClr val="tx1"/>
                </a:solidFill>
                <a:latin typeface="IRANYekanFN Light" panose="020B0506030804020204" pitchFamily="34" charset="-78"/>
                <a:cs typeface="IRANYekanFN Light" panose="020B0506030804020204" pitchFamily="34" charset="-78"/>
              </a:defRPr>
            </a:lvl1pPr>
          </a:lstStyle>
          <a:p>
            <a:fld id="{8C79D4D9-58BD-4802-A510-61205A77829C}" type="slidenum">
              <a:rPr lang="en-US" smtClean="0"/>
              <a:pPr/>
              <a:t>‹#›</a:t>
            </a:fld>
            <a:endParaRPr lang="en-US" dirty="0"/>
          </a:p>
        </p:txBody>
      </p:sp>
      <p:pic>
        <p:nvPicPr>
          <p:cNvPr id="17" name="Picture 16">
            <a:extLst>
              <a:ext uri="{FF2B5EF4-FFF2-40B4-BE49-F238E27FC236}">
                <a16:creationId xmlns:a16="http://schemas.microsoft.com/office/drawing/2014/main" id="{C3190DEB-E1EC-49BC-98F6-916EE8BA677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
        <p:nvSpPr>
          <p:cNvPr id="18" name="Text Placeholder 14">
            <a:extLst>
              <a:ext uri="{FF2B5EF4-FFF2-40B4-BE49-F238E27FC236}">
                <a16:creationId xmlns:a16="http://schemas.microsoft.com/office/drawing/2014/main" id="{2FBA3CCE-6CBE-4C41-9147-1D308C89586C}"/>
              </a:ext>
            </a:extLst>
          </p:cNvPr>
          <p:cNvSpPr>
            <a:spLocks noGrp="1"/>
          </p:cNvSpPr>
          <p:nvPr>
            <p:ph type="body" sz="quarter" idx="29" hasCustomPrompt="1"/>
          </p:nvPr>
        </p:nvSpPr>
        <p:spPr>
          <a:xfrm>
            <a:off x="1411550" y="666312"/>
            <a:ext cx="6014359" cy="575114"/>
          </a:xfrm>
          <a:prstGeom prst="rect">
            <a:avLst/>
          </a:prstGeom>
        </p:spPr>
        <p:txBody>
          <a:bodyPr>
            <a:normAutofit/>
          </a:bodyPr>
          <a:lstStyle>
            <a:lvl1pPr marL="0" indent="0" algn="r" rtl="1">
              <a:buNone/>
              <a:defRPr sz="3000">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نوشتن عنوان مثلا فهرست مطالب</a:t>
            </a:r>
            <a:endParaRPr lang="en-US" dirty="0"/>
          </a:p>
        </p:txBody>
      </p:sp>
      <p:sp>
        <p:nvSpPr>
          <p:cNvPr id="19" name="Rectangle: Rounded Corners 18">
            <a:extLst>
              <a:ext uri="{FF2B5EF4-FFF2-40B4-BE49-F238E27FC236}">
                <a16:creationId xmlns:a16="http://schemas.microsoft.com/office/drawing/2014/main" id="{15300B63-DA19-43D8-B8B7-38CF7B1E36E0}"/>
              </a:ext>
            </a:extLst>
          </p:cNvPr>
          <p:cNvSpPr/>
          <p:nvPr userDrawn="1"/>
        </p:nvSpPr>
        <p:spPr>
          <a:xfrm>
            <a:off x="6787560" y="124142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272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0" name="Graphic 29">
            <a:extLst>
              <a:ext uri="{FF2B5EF4-FFF2-40B4-BE49-F238E27FC236}">
                <a16:creationId xmlns:a16="http://schemas.microsoft.com/office/drawing/2014/main" id="{ED23F893-AA62-4B2F-8B89-236CB88BC1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540000" y="2675927"/>
            <a:ext cx="2365710" cy="2156022"/>
          </a:xfrm>
          <a:prstGeom prst="rect">
            <a:avLst/>
          </a:prstGeom>
        </p:spPr>
      </p:pic>
      <p:pic>
        <p:nvPicPr>
          <p:cNvPr id="32" name="Graphic 31">
            <a:extLst>
              <a:ext uri="{FF2B5EF4-FFF2-40B4-BE49-F238E27FC236}">
                <a16:creationId xmlns:a16="http://schemas.microsoft.com/office/drawing/2014/main" id="{21957BD6-9939-41E8-BA72-633788791B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53709" y="2675927"/>
            <a:ext cx="2365710" cy="2156022"/>
          </a:xfrm>
          <a:prstGeom prst="rect">
            <a:avLst/>
          </a:prstGeom>
        </p:spPr>
      </p:pic>
      <p:pic>
        <p:nvPicPr>
          <p:cNvPr id="29" name="Graphic 28">
            <a:extLst>
              <a:ext uri="{FF2B5EF4-FFF2-40B4-BE49-F238E27FC236}">
                <a16:creationId xmlns:a16="http://schemas.microsoft.com/office/drawing/2014/main" id="{F251A0D1-4E5C-4920-B17F-36FE6AFB287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367419" y="2675927"/>
            <a:ext cx="2365710" cy="2156022"/>
          </a:xfrm>
          <a:prstGeom prst="rect">
            <a:avLst/>
          </a:prstGeom>
        </p:spPr>
      </p:pic>
      <p:pic>
        <p:nvPicPr>
          <p:cNvPr id="7" name="Picture 6">
            <a:extLst>
              <a:ext uri="{FF2B5EF4-FFF2-40B4-BE49-F238E27FC236}">
                <a16:creationId xmlns:a16="http://schemas.microsoft.com/office/drawing/2014/main" id="{D1ECE27F-86F9-4EE3-AA6E-F1F062023B0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13" name="Text Placeholder 14">
            <a:extLst>
              <a:ext uri="{FF2B5EF4-FFF2-40B4-BE49-F238E27FC236}">
                <a16:creationId xmlns:a16="http://schemas.microsoft.com/office/drawing/2014/main" id="{BFB9D06C-383F-4C9B-B3C9-42187C4AD7A3}"/>
              </a:ext>
            </a:extLst>
          </p:cNvPr>
          <p:cNvSpPr>
            <a:spLocks noGrp="1"/>
          </p:cNvSpPr>
          <p:nvPr userDrawn="1">
            <p:ph type="body" sz="quarter" idx="16" hasCustomPrompt="1"/>
          </p:nvPr>
        </p:nvSpPr>
        <p:spPr>
          <a:xfrm>
            <a:off x="3487882" y="1463237"/>
            <a:ext cx="4297363" cy="575114"/>
          </a:xfrm>
          <a:prstGeom prst="rect">
            <a:avLst/>
          </a:prstGeom>
        </p:spPr>
        <p:txBody>
          <a:bodyPr/>
          <a:lstStyle>
            <a:lvl1pPr marL="0" indent="0" algn="ctr" rtl="1">
              <a:buNone/>
              <a:defRPr>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20" name="Rectangle: Rounded Corners 19">
            <a:extLst>
              <a:ext uri="{FF2B5EF4-FFF2-40B4-BE49-F238E27FC236}">
                <a16:creationId xmlns:a16="http://schemas.microsoft.com/office/drawing/2014/main" id="{D09F9B95-E62E-483B-934E-4601B57A5748}"/>
              </a:ext>
            </a:extLst>
          </p:cNvPr>
          <p:cNvSpPr/>
          <p:nvPr userDrawn="1"/>
        </p:nvSpPr>
        <p:spPr>
          <a:xfrm>
            <a:off x="5368150" y="206930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9EE55E1E-211A-48E9-8B1A-2DF913383D44}"/>
              </a:ext>
            </a:extLst>
          </p:cNvPr>
          <p:cNvSpPr>
            <a:spLocks noGrp="1"/>
          </p:cNvSpPr>
          <p:nvPr>
            <p:ph type="sldNum" sz="quarter" idx="20"/>
          </p:nvPr>
        </p:nvSpPr>
        <p:spPr/>
        <p:txBody>
          <a:bodyPr/>
          <a:lstStyle/>
          <a:p>
            <a:fld id="{8C79D4D9-58BD-4802-A510-61205A77829C}" type="slidenum">
              <a:rPr lang="en-US" smtClean="0"/>
              <a:pPr/>
              <a:t>‹#›</a:t>
            </a:fld>
            <a:endParaRPr lang="en-US" dirty="0"/>
          </a:p>
        </p:txBody>
      </p:sp>
      <p:sp>
        <p:nvSpPr>
          <p:cNvPr id="21" name="Text Placeholder 14">
            <a:extLst>
              <a:ext uri="{FF2B5EF4-FFF2-40B4-BE49-F238E27FC236}">
                <a16:creationId xmlns:a16="http://schemas.microsoft.com/office/drawing/2014/main" id="{CFA4BECC-7822-4AB9-BE82-3CAB1B087302}"/>
              </a:ext>
            </a:extLst>
          </p:cNvPr>
          <p:cNvSpPr>
            <a:spLocks noGrp="1"/>
          </p:cNvSpPr>
          <p:nvPr>
            <p:ph type="body" sz="quarter" idx="21" hasCustomPrompt="1"/>
          </p:nvPr>
        </p:nvSpPr>
        <p:spPr>
          <a:xfrm>
            <a:off x="4756454" y="4025756"/>
            <a:ext cx="1760219" cy="757880"/>
          </a:xfrm>
          <a:prstGeom prst="rect">
            <a:avLst/>
          </a:prstGeom>
        </p:spPr>
        <p:txBody>
          <a:bodyPr/>
          <a:lstStyle>
            <a:lvl1pPr marL="0" indent="0" algn="ctr" rtl="1">
              <a:buNone/>
              <a:defRPr sz="1400" b="1">
                <a:solidFill>
                  <a:schemeClr val="tx1"/>
                </a:solidFill>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22" name="Text Placeholder 14">
            <a:extLst>
              <a:ext uri="{FF2B5EF4-FFF2-40B4-BE49-F238E27FC236}">
                <a16:creationId xmlns:a16="http://schemas.microsoft.com/office/drawing/2014/main" id="{7A1754F2-416C-48AF-9F70-106764F68570}"/>
              </a:ext>
            </a:extLst>
          </p:cNvPr>
          <p:cNvSpPr>
            <a:spLocks noGrp="1"/>
          </p:cNvSpPr>
          <p:nvPr>
            <p:ph type="body" sz="quarter" idx="22" hasCustomPrompt="1"/>
          </p:nvPr>
        </p:nvSpPr>
        <p:spPr>
          <a:xfrm>
            <a:off x="2842746" y="4025757"/>
            <a:ext cx="1760219" cy="757879"/>
          </a:xfrm>
          <a:prstGeom prst="rect">
            <a:avLst/>
          </a:prstGeom>
        </p:spPr>
        <p:txBody>
          <a:bodyPr/>
          <a:lstStyle>
            <a:lvl1pPr marL="0" indent="0" algn="ctr" rtl="1">
              <a:buNone/>
              <a:defRPr sz="1400" b="1">
                <a:solidFill>
                  <a:schemeClr val="tx1"/>
                </a:solidFill>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23" name="Text Placeholder 14">
            <a:extLst>
              <a:ext uri="{FF2B5EF4-FFF2-40B4-BE49-F238E27FC236}">
                <a16:creationId xmlns:a16="http://schemas.microsoft.com/office/drawing/2014/main" id="{4EEE8B4D-87EF-48F8-9034-63C38535C327}"/>
              </a:ext>
            </a:extLst>
          </p:cNvPr>
          <p:cNvSpPr>
            <a:spLocks noGrp="1"/>
          </p:cNvSpPr>
          <p:nvPr>
            <p:ph type="body" sz="quarter" idx="23" hasCustomPrompt="1"/>
          </p:nvPr>
        </p:nvSpPr>
        <p:spPr>
          <a:xfrm>
            <a:off x="6670165" y="4025756"/>
            <a:ext cx="1760219" cy="757880"/>
          </a:xfrm>
          <a:prstGeom prst="rect">
            <a:avLst/>
          </a:prstGeom>
        </p:spPr>
        <p:txBody>
          <a:bodyPr/>
          <a:lstStyle>
            <a:lvl1pPr marL="0" indent="0" algn="ctr" rtl="1">
              <a:buNone/>
              <a:defRPr sz="1400" b="1">
                <a:solidFill>
                  <a:schemeClr val="bg1"/>
                </a:solidFill>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17" name="Text Placeholder 2">
            <a:extLst>
              <a:ext uri="{FF2B5EF4-FFF2-40B4-BE49-F238E27FC236}">
                <a16:creationId xmlns:a16="http://schemas.microsoft.com/office/drawing/2014/main" id="{C452848F-FA56-4002-BD7B-A5851EB8DE64}"/>
              </a:ext>
            </a:extLst>
          </p:cNvPr>
          <p:cNvSpPr>
            <a:spLocks noGrp="1"/>
          </p:cNvSpPr>
          <p:nvPr>
            <p:ph type="body" sz="quarter" idx="31" hasCustomPrompt="1"/>
          </p:nvPr>
        </p:nvSpPr>
        <p:spPr>
          <a:xfrm>
            <a:off x="5289082" y="3150670"/>
            <a:ext cx="694961" cy="461409"/>
          </a:xfrm>
          <a:prstGeom prst="rect">
            <a:avLst/>
          </a:prstGeom>
        </p:spPr>
        <p:txBody>
          <a:bodyPr>
            <a:noAutofit/>
          </a:bodyPr>
          <a:lstStyle>
            <a:lvl1pPr marL="0" indent="0" algn="ctr">
              <a:lnSpc>
                <a:spcPct val="100000"/>
              </a:lnSpc>
              <a:spcBef>
                <a:spcPts val="0"/>
              </a:spcBef>
              <a:buNone/>
              <a:defRPr sz="1100">
                <a:solidFill>
                  <a:srgbClr val="29AAA7"/>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18" name="Text Placeholder 2">
            <a:extLst>
              <a:ext uri="{FF2B5EF4-FFF2-40B4-BE49-F238E27FC236}">
                <a16:creationId xmlns:a16="http://schemas.microsoft.com/office/drawing/2014/main" id="{A09B00B6-F85F-42EC-AE1F-697CD9FE523C}"/>
              </a:ext>
            </a:extLst>
          </p:cNvPr>
          <p:cNvSpPr>
            <a:spLocks noGrp="1"/>
          </p:cNvSpPr>
          <p:nvPr>
            <p:ph type="body" sz="quarter" idx="32" hasCustomPrompt="1"/>
          </p:nvPr>
        </p:nvSpPr>
        <p:spPr>
          <a:xfrm>
            <a:off x="7202791" y="3150669"/>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19" name="Text Placeholder 2">
            <a:extLst>
              <a:ext uri="{FF2B5EF4-FFF2-40B4-BE49-F238E27FC236}">
                <a16:creationId xmlns:a16="http://schemas.microsoft.com/office/drawing/2014/main" id="{CCB0348F-4BED-44E5-87A4-740CA1CA2C63}"/>
              </a:ext>
            </a:extLst>
          </p:cNvPr>
          <p:cNvSpPr>
            <a:spLocks noGrp="1"/>
          </p:cNvSpPr>
          <p:nvPr>
            <p:ph type="body" sz="quarter" idx="33" hasCustomPrompt="1"/>
          </p:nvPr>
        </p:nvSpPr>
        <p:spPr>
          <a:xfrm>
            <a:off x="3375372" y="3150670"/>
            <a:ext cx="694961" cy="461409"/>
          </a:xfrm>
          <a:prstGeom prst="rect">
            <a:avLst/>
          </a:prstGeom>
        </p:spPr>
        <p:txBody>
          <a:bodyPr>
            <a:noAutofit/>
          </a:bodyPr>
          <a:lstStyle>
            <a:lvl1pPr marL="0" indent="0" algn="ctr">
              <a:lnSpc>
                <a:spcPct val="100000"/>
              </a:lnSpc>
              <a:spcBef>
                <a:spcPts val="0"/>
              </a:spcBef>
              <a:buNone/>
              <a:defRPr sz="1100">
                <a:solidFill>
                  <a:srgbClr val="29AAA7"/>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1716960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BDA9F26-67A2-410D-9BD9-339EDD39C40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pic>
        <p:nvPicPr>
          <p:cNvPr id="20" name="Graphic 19">
            <a:extLst>
              <a:ext uri="{FF2B5EF4-FFF2-40B4-BE49-F238E27FC236}">
                <a16:creationId xmlns:a16="http://schemas.microsoft.com/office/drawing/2014/main" id="{5A6A6A5A-DB04-430C-A1CE-4796D4CC47F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540000" y="2675927"/>
            <a:ext cx="2365710" cy="2156022"/>
          </a:xfrm>
          <a:prstGeom prst="rect">
            <a:avLst/>
          </a:prstGeom>
        </p:spPr>
      </p:pic>
      <p:pic>
        <p:nvPicPr>
          <p:cNvPr id="21" name="Graphic 20">
            <a:extLst>
              <a:ext uri="{FF2B5EF4-FFF2-40B4-BE49-F238E27FC236}">
                <a16:creationId xmlns:a16="http://schemas.microsoft.com/office/drawing/2014/main" id="{8C8C4213-A489-4A75-9C69-90CB333958F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67419" y="2675927"/>
            <a:ext cx="2365710" cy="2156022"/>
          </a:xfrm>
          <a:prstGeom prst="rect">
            <a:avLst/>
          </a:prstGeom>
        </p:spPr>
      </p:pic>
      <p:pic>
        <p:nvPicPr>
          <p:cNvPr id="22" name="Graphic 21">
            <a:extLst>
              <a:ext uri="{FF2B5EF4-FFF2-40B4-BE49-F238E27FC236}">
                <a16:creationId xmlns:a16="http://schemas.microsoft.com/office/drawing/2014/main" id="{40988371-3965-413C-B619-1DCE125E9AB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453709" y="2675927"/>
            <a:ext cx="2365710" cy="2156022"/>
          </a:xfrm>
          <a:prstGeom prst="rect">
            <a:avLst/>
          </a:prstGeom>
        </p:spPr>
      </p:pic>
      <p:sp>
        <p:nvSpPr>
          <p:cNvPr id="30" name="Rectangle: Rounded Corners 29">
            <a:extLst>
              <a:ext uri="{FF2B5EF4-FFF2-40B4-BE49-F238E27FC236}">
                <a16:creationId xmlns:a16="http://schemas.microsoft.com/office/drawing/2014/main" id="{72F90CEA-A30F-4833-ADEA-9BCAA1B5A2B6}"/>
              </a:ext>
            </a:extLst>
          </p:cNvPr>
          <p:cNvSpPr/>
          <p:nvPr userDrawn="1"/>
        </p:nvSpPr>
        <p:spPr>
          <a:xfrm>
            <a:off x="5368150" y="206930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392090A-1D8A-4E06-9E31-9AE05B42BDF2}"/>
              </a:ext>
            </a:extLst>
          </p:cNvPr>
          <p:cNvSpPr>
            <a:spLocks noGrp="1"/>
          </p:cNvSpPr>
          <p:nvPr>
            <p:ph type="sldNum" sz="quarter" idx="20"/>
          </p:nvPr>
        </p:nvSpPr>
        <p:spPr/>
        <p:txBody>
          <a:bodyPr/>
          <a:lstStyle/>
          <a:p>
            <a:fld id="{8C79D4D9-58BD-4802-A510-61205A77829C}" type="slidenum">
              <a:rPr lang="en-US" smtClean="0"/>
              <a:pPr/>
              <a:t>‹#›</a:t>
            </a:fld>
            <a:endParaRPr lang="en-US" dirty="0"/>
          </a:p>
        </p:txBody>
      </p:sp>
      <p:sp>
        <p:nvSpPr>
          <p:cNvPr id="16" name="Text Placeholder 14">
            <a:extLst>
              <a:ext uri="{FF2B5EF4-FFF2-40B4-BE49-F238E27FC236}">
                <a16:creationId xmlns:a16="http://schemas.microsoft.com/office/drawing/2014/main" id="{B4FF6EC3-B403-4C04-871B-6FA65EDDBD34}"/>
              </a:ext>
            </a:extLst>
          </p:cNvPr>
          <p:cNvSpPr>
            <a:spLocks noGrp="1"/>
          </p:cNvSpPr>
          <p:nvPr>
            <p:ph type="body" sz="quarter" idx="16" hasCustomPrompt="1"/>
          </p:nvPr>
        </p:nvSpPr>
        <p:spPr>
          <a:xfrm>
            <a:off x="3487882" y="1463237"/>
            <a:ext cx="4297363" cy="575114"/>
          </a:xfrm>
          <a:prstGeom prst="rect">
            <a:avLst/>
          </a:prstGeom>
        </p:spPr>
        <p:txBody>
          <a:bodyPr/>
          <a:lstStyle>
            <a:lvl1pPr marL="0" indent="0" algn="ctr" rtl="1">
              <a:buNone/>
              <a:defRPr>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5" name="Text Placeholder 14">
            <a:extLst>
              <a:ext uri="{FF2B5EF4-FFF2-40B4-BE49-F238E27FC236}">
                <a16:creationId xmlns:a16="http://schemas.microsoft.com/office/drawing/2014/main" id="{E0DB68DE-08E3-4D0B-A8C8-09E88F762F30}"/>
              </a:ext>
            </a:extLst>
          </p:cNvPr>
          <p:cNvSpPr>
            <a:spLocks noGrp="1"/>
          </p:cNvSpPr>
          <p:nvPr>
            <p:ph type="body" sz="quarter" idx="21" hasCustomPrompt="1"/>
          </p:nvPr>
        </p:nvSpPr>
        <p:spPr>
          <a:xfrm>
            <a:off x="4756454" y="4025756"/>
            <a:ext cx="1760219" cy="757880"/>
          </a:xfrm>
          <a:prstGeom prst="rect">
            <a:avLst/>
          </a:prstGeom>
        </p:spPr>
        <p:txBody>
          <a:bodyPr/>
          <a:lstStyle>
            <a:lvl1pPr marL="0" indent="0" algn="ctr" rtl="1">
              <a:buNone/>
              <a:defRPr sz="1400" b="1">
                <a:solidFill>
                  <a:schemeClr val="bg1"/>
                </a:solidFill>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17" name="Text Placeholder 14">
            <a:extLst>
              <a:ext uri="{FF2B5EF4-FFF2-40B4-BE49-F238E27FC236}">
                <a16:creationId xmlns:a16="http://schemas.microsoft.com/office/drawing/2014/main" id="{678CA5C7-0369-43C0-8549-1237652FAB8D}"/>
              </a:ext>
            </a:extLst>
          </p:cNvPr>
          <p:cNvSpPr>
            <a:spLocks noGrp="1"/>
          </p:cNvSpPr>
          <p:nvPr>
            <p:ph type="body" sz="quarter" idx="22" hasCustomPrompt="1"/>
          </p:nvPr>
        </p:nvSpPr>
        <p:spPr>
          <a:xfrm>
            <a:off x="2842746" y="4025757"/>
            <a:ext cx="1760219" cy="757879"/>
          </a:xfrm>
          <a:prstGeom prst="rect">
            <a:avLst/>
          </a:prstGeom>
        </p:spPr>
        <p:txBody>
          <a:bodyPr/>
          <a:lstStyle>
            <a:lvl1pPr marL="0" indent="0" algn="ctr" rtl="1">
              <a:buNone/>
              <a:defRPr sz="1400" b="1">
                <a:solidFill>
                  <a:schemeClr val="tx1"/>
                </a:solidFill>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18" name="Text Placeholder 14">
            <a:extLst>
              <a:ext uri="{FF2B5EF4-FFF2-40B4-BE49-F238E27FC236}">
                <a16:creationId xmlns:a16="http://schemas.microsoft.com/office/drawing/2014/main" id="{C3205686-2A87-4574-BC21-CA1549AA618E}"/>
              </a:ext>
            </a:extLst>
          </p:cNvPr>
          <p:cNvSpPr>
            <a:spLocks noGrp="1"/>
          </p:cNvSpPr>
          <p:nvPr>
            <p:ph type="body" sz="quarter" idx="23" hasCustomPrompt="1"/>
          </p:nvPr>
        </p:nvSpPr>
        <p:spPr>
          <a:xfrm>
            <a:off x="6670165" y="4025756"/>
            <a:ext cx="1760219" cy="757880"/>
          </a:xfrm>
          <a:prstGeom prst="rect">
            <a:avLst/>
          </a:prstGeom>
        </p:spPr>
        <p:txBody>
          <a:bodyPr/>
          <a:lstStyle>
            <a:lvl1pPr marL="0" indent="0" algn="ctr" rtl="1">
              <a:buNone/>
              <a:defRPr sz="1400" b="1">
                <a:solidFill>
                  <a:schemeClr val="tx1"/>
                </a:solidFill>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19" name="Text Placeholder 2">
            <a:extLst>
              <a:ext uri="{FF2B5EF4-FFF2-40B4-BE49-F238E27FC236}">
                <a16:creationId xmlns:a16="http://schemas.microsoft.com/office/drawing/2014/main" id="{ED99315F-7F4D-444A-8F8E-70E16FCFE17B}"/>
              </a:ext>
            </a:extLst>
          </p:cNvPr>
          <p:cNvSpPr>
            <a:spLocks noGrp="1"/>
          </p:cNvSpPr>
          <p:nvPr>
            <p:ph type="body" sz="quarter" idx="31" hasCustomPrompt="1"/>
          </p:nvPr>
        </p:nvSpPr>
        <p:spPr>
          <a:xfrm>
            <a:off x="5289082" y="3150670"/>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3" name="Text Placeholder 2">
            <a:extLst>
              <a:ext uri="{FF2B5EF4-FFF2-40B4-BE49-F238E27FC236}">
                <a16:creationId xmlns:a16="http://schemas.microsoft.com/office/drawing/2014/main" id="{CFC86CAC-EB92-4C28-9AB1-E9444BCAB481}"/>
              </a:ext>
            </a:extLst>
          </p:cNvPr>
          <p:cNvSpPr>
            <a:spLocks noGrp="1"/>
          </p:cNvSpPr>
          <p:nvPr>
            <p:ph type="body" sz="quarter" idx="32" hasCustomPrompt="1"/>
          </p:nvPr>
        </p:nvSpPr>
        <p:spPr>
          <a:xfrm>
            <a:off x="7202791" y="3150669"/>
            <a:ext cx="694961" cy="461409"/>
          </a:xfrm>
          <a:prstGeom prst="rect">
            <a:avLst/>
          </a:prstGeom>
        </p:spPr>
        <p:txBody>
          <a:bodyPr>
            <a:noAutofit/>
          </a:bodyPr>
          <a:lstStyle>
            <a:lvl1pPr marL="0" indent="0" algn="ctr">
              <a:lnSpc>
                <a:spcPct val="100000"/>
              </a:lnSpc>
              <a:spcBef>
                <a:spcPts val="0"/>
              </a:spcBef>
              <a:buNone/>
              <a:defRPr sz="1100">
                <a:solidFill>
                  <a:srgbClr val="30C4C4"/>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7" name="Text Placeholder 2">
            <a:extLst>
              <a:ext uri="{FF2B5EF4-FFF2-40B4-BE49-F238E27FC236}">
                <a16:creationId xmlns:a16="http://schemas.microsoft.com/office/drawing/2014/main" id="{630D0836-E43C-4D15-B86F-F9E1DB2CF010}"/>
              </a:ext>
            </a:extLst>
          </p:cNvPr>
          <p:cNvSpPr>
            <a:spLocks noGrp="1"/>
          </p:cNvSpPr>
          <p:nvPr>
            <p:ph type="body" sz="quarter" idx="33" hasCustomPrompt="1"/>
          </p:nvPr>
        </p:nvSpPr>
        <p:spPr>
          <a:xfrm>
            <a:off x="3375372" y="3150670"/>
            <a:ext cx="694961" cy="461409"/>
          </a:xfrm>
          <a:prstGeom prst="rect">
            <a:avLst/>
          </a:prstGeom>
        </p:spPr>
        <p:txBody>
          <a:bodyPr>
            <a:noAutofit/>
          </a:bodyPr>
          <a:lstStyle>
            <a:lvl1pPr marL="0" indent="0" algn="ctr">
              <a:lnSpc>
                <a:spcPct val="100000"/>
              </a:lnSpc>
              <a:spcBef>
                <a:spcPts val="0"/>
              </a:spcBef>
              <a:buNone/>
              <a:defRPr sz="1100">
                <a:solidFill>
                  <a:srgbClr val="30C4C4"/>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2380714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2C8DC29-C993-4CC0-B7ED-5F0418CA77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67419" y="2679026"/>
            <a:ext cx="2365710" cy="2156022"/>
          </a:xfrm>
          <a:prstGeom prst="rect">
            <a:avLst/>
          </a:prstGeom>
        </p:spPr>
      </p:pic>
      <p:pic>
        <p:nvPicPr>
          <p:cNvPr id="21" name="Graphic 20">
            <a:extLst>
              <a:ext uri="{FF2B5EF4-FFF2-40B4-BE49-F238E27FC236}">
                <a16:creationId xmlns:a16="http://schemas.microsoft.com/office/drawing/2014/main" id="{A84AD8BB-3A85-44F6-88C7-04C08A47F7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53709" y="2675927"/>
            <a:ext cx="2365710" cy="2156022"/>
          </a:xfrm>
          <a:prstGeom prst="rect">
            <a:avLst/>
          </a:prstGeom>
        </p:spPr>
      </p:pic>
      <p:pic>
        <p:nvPicPr>
          <p:cNvPr id="4" name="Graphic 3">
            <a:extLst>
              <a:ext uri="{FF2B5EF4-FFF2-40B4-BE49-F238E27FC236}">
                <a16:creationId xmlns:a16="http://schemas.microsoft.com/office/drawing/2014/main" id="{4C9BB2C4-D491-465B-BAF9-5E0B6BAFD3F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540000" y="2675927"/>
            <a:ext cx="2365710" cy="2156022"/>
          </a:xfrm>
          <a:prstGeom prst="rect">
            <a:avLst/>
          </a:prstGeom>
        </p:spPr>
      </p:pic>
      <p:pic>
        <p:nvPicPr>
          <p:cNvPr id="10" name="Picture 9">
            <a:extLst>
              <a:ext uri="{FF2B5EF4-FFF2-40B4-BE49-F238E27FC236}">
                <a16:creationId xmlns:a16="http://schemas.microsoft.com/office/drawing/2014/main" id="{5969B570-D5D5-49A4-9EED-541A8D08B21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sp>
        <p:nvSpPr>
          <p:cNvPr id="30" name="Rectangle: Rounded Corners 29">
            <a:extLst>
              <a:ext uri="{FF2B5EF4-FFF2-40B4-BE49-F238E27FC236}">
                <a16:creationId xmlns:a16="http://schemas.microsoft.com/office/drawing/2014/main" id="{E0EECA81-5FB8-4872-99EC-7EBA9406A7BC}"/>
              </a:ext>
            </a:extLst>
          </p:cNvPr>
          <p:cNvSpPr/>
          <p:nvPr userDrawn="1"/>
        </p:nvSpPr>
        <p:spPr>
          <a:xfrm>
            <a:off x="5368150" y="2069306"/>
            <a:ext cx="536826" cy="45719"/>
          </a:xfrm>
          <a:prstGeom prst="roundRect">
            <a:avLst>
              <a:gd name="adj" fmla="val 50000"/>
            </a:avLst>
          </a:prstGeom>
          <a:solidFill>
            <a:srgbClr val="30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1859F40E-A037-4E48-904E-2B1E3AB4B49D}"/>
              </a:ext>
            </a:extLst>
          </p:cNvPr>
          <p:cNvSpPr>
            <a:spLocks noGrp="1"/>
          </p:cNvSpPr>
          <p:nvPr>
            <p:ph type="sldNum" sz="quarter" idx="20"/>
          </p:nvPr>
        </p:nvSpPr>
        <p:spPr/>
        <p:txBody>
          <a:bodyPr/>
          <a:lstStyle>
            <a:lvl1pPr>
              <a:defRPr b="1">
                <a:solidFill>
                  <a:schemeClr val="tx1"/>
                </a:solidFill>
              </a:defRPr>
            </a:lvl1pPr>
          </a:lstStyle>
          <a:p>
            <a:fld id="{8C79D4D9-58BD-4802-A510-61205A77829C}" type="slidenum">
              <a:rPr lang="en-US" smtClean="0"/>
              <a:pPr/>
              <a:t>‹#›</a:t>
            </a:fld>
            <a:endParaRPr lang="en-US" dirty="0"/>
          </a:p>
        </p:txBody>
      </p:sp>
      <p:sp>
        <p:nvSpPr>
          <p:cNvPr id="16" name="Text Placeholder 14">
            <a:extLst>
              <a:ext uri="{FF2B5EF4-FFF2-40B4-BE49-F238E27FC236}">
                <a16:creationId xmlns:a16="http://schemas.microsoft.com/office/drawing/2014/main" id="{CEB3EA93-5AAF-4625-85E6-CC145AE9BADC}"/>
              </a:ext>
            </a:extLst>
          </p:cNvPr>
          <p:cNvSpPr>
            <a:spLocks noGrp="1"/>
          </p:cNvSpPr>
          <p:nvPr>
            <p:ph type="body" sz="quarter" idx="16" hasCustomPrompt="1"/>
          </p:nvPr>
        </p:nvSpPr>
        <p:spPr>
          <a:xfrm>
            <a:off x="3487882" y="1463237"/>
            <a:ext cx="4297363" cy="575114"/>
          </a:xfrm>
          <a:prstGeom prst="rect">
            <a:avLst/>
          </a:prstGeom>
        </p:spPr>
        <p:txBody>
          <a:bodyPr/>
          <a:lstStyle>
            <a:lvl1pPr marL="0" indent="0" algn="ctr" rtl="1">
              <a:buNone/>
              <a:defRPr>
                <a:solidFill>
                  <a:schemeClr val="tx1"/>
                </a:solidFill>
                <a:latin typeface="IRANYekanFN ExtraBold" panose="020B0506030804020204" pitchFamily="34" charset="-78"/>
                <a:cs typeface="IRANYekanFN ExtraBold" panose="020B0506030804020204" pitchFamily="34" charset="-78"/>
              </a:defRPr>
            </a:lvl1pPr>
          </a:lstStyle>
          <a:p>
            <a:pPr lvl="0"/>
            <a:r>
              <a:rPr lang="fa-IR" dirty="0"/>
              <a:t>محدوده نوشتن عنوان</a:t>
            </a:r>
            <a:endParaRPr lang="en-US" dirty="0"/>
          </a:p>
        </p:txBody>
      </p:sp>
      <p:sp>
        <p:nvSpPr>
          <p:cNvPr id="15" name="Text Placeholder 14">
            <a:extLst>
              <a:ext uri="{FF2B5EF4-FFF2-40B4-BE49-F238E27FC236}">
                <a16:creationId xmlns:a16="http://schemas.microsoft.com/office/drawing/2014/main" id="{02B86E9F-05C0-4705-B591-B6280BE9EFE3}"/>
              </a:ext>
            </a:extLst>
          </p:cNvPr>
          <p:cNvSpPr>
            <a:spLocks noGrp="1"/>
          </p:cNvSpPr>
          <p:nvPr>
            <p:ph type="body" sz="quarter" idx="21" hasCustomPrompt="1"/>
          </p:nvPr>
        </p:nvSpPr>
        <p:spPr>
          <a:xfrm>
            <a:off x="4756454" y="4025756"/>
            <a:ext cx="1760219" cy="757880"/>
          </a:xfrm>
          <a:prstGeom prst="rect">
            <a:avLst/>
          </a:prstGeom>
        </p:spPr>
        <p:txBody>
          <a:bodyPr/>
          <a:lstStyle>
            <a:lvl1pPr marL="0" indent="0" algn="ctr" rtl="1">
              <a:buNone/>
              <a:defRPr sz="1400" b="1">
                <a:solidFill>
                  <a:schemeClr val="tx1"/>
                </a:solidFill>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17" name="Text Placeholder 14">
            <a:extLst>
              <a:ext uri="{FF2B5EF4-FFF2-40B4-BE49-F238E27FC236}">
                <a16:creationId xmlns:a16="http://schemas.microsoft.com/office/drawing/2014/main" id="{6ECB81B1-CAFA-442F-9F31-3233CBF9D73C}"/>
              </a:ext>
            </a:extLst>
          </p:cNvPr>
          <p:cNvSpPr>
            <a:spLocks noGrp="1"/>
          </p:cNvSpPr>
          <p:nvPr>
            <p:ph type="body" sz="quarter" idx="22" hasCustomPrompt="1"/>
          </p:nvPr>
        </p:nvSpPr>
        <p:spPr>
          <a:xfrm>
            <a:off x="2842746" y="4025757"/>
            <a:ext cx="1760219" cy="757879"/>
          </a:xfrm>
          <a:prstGeom prst="rect">
            <a:avLst/>
          </a:prstGeom>
        </p:spPr>
        <p:txBody>
          <a:bodyPr/>
          <a:lstStyle>
            <a:lvl1pPr marL="0" indent="0" algn="ctr" rtl="1">
              <a:buNone/>
              <a:defRPr sz="1400" b="1">
                <a:solidFill>
                  <a:schemeClr val="bg1"/>
                </a:solidFill>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18" name="Text Placeholder 14">
            <a:extLst>
              <a:ext uri="{FF2B5EF4-FFF2-40B4-BE49-F238E27FC236}">
                <a16:creationId xmlns:a16="http://schemas.microsoft.com/office/drawing/2014/main" id="{7E38E6BD-0C02-4246-868A-04E6B6151E58}"/>
              </a:ext>
            </a:extLst>
          </p:cNvPr>
          <p:cNvSpPr>
            <a:spLocks noGrp="1"/>
          </p:cNvSpPr>
          <p:nvPr>
            <p:ph type="body" sz="quarter" idx="23" hasCustomPrompt="1"/>
          </p:nvPr>
        </p:nvSpPr>
        <p:spPr>
          <a:xfrm>
            <a:off x="6670165" y="4025756"/>
            <a:ext cx="1760219" cy="757880"/>
          </a:xfrm>
          <a:prstGeom prst="rect">
            <a:avLst/>
          </a:prstGeom>
        </p:spPr>
        <p:txBody>
          <a:bodyPr/>
          <a:lstStyle>
            <a:lvl1pPr marL="0" indent="0" algn="ctr" rtl="1">
              <a:buNone/>
              <a:defRPr sz="1400" b="1">
                <a:solidFill>
                  <a:schemeClr val="tx1"/>
                </a:solidFill>
                <a:latin typeface="IRANYekanFN Medium" panose="020B0506030804020204" pitchFamily="34" charset="-78"/>
                <a:cs typeface="IRANYekanFN Medium" panose="020B0506030804020204" pitchFamily="34" charset="-78"/>
              </a:defRPr>
            </a:lvl1pPr>
          </a:lstStyle>
          <a:p>
            <a:pPr lvl="0"/>
            <a:r>
              <a:rPr lang="fa-IR" dirty="0"/>
              <a:t>نوشتن عنوان</a:t>
            </a:r>
            <a:endParaRPr lang="en-US" dirty="0"/>
          </a:p>
        </p:txBody>
      </p:sp>
      <p:sp>
        <p:nvSpPr>
          <p:cNvPr id="19" name="Text Placeholder 2">
            <a:extLst>
              <a:ext uri="{FF2B5EF4-FFF2-40B4-BE49-F238E27FC236}">
                <a16:creationId xmlns:a16="http://schemas.microsoft.com/office/drawing/2014/main" id="{2548D17A-3923-46CB-9338-A0209F58C6C5}"/>
              </a:ext>
            </a:extLst>
          </p:cNvPr>
          <p:cNvSpPr>
            <a:spLocks noGrp="1"/>
          </p:cNvSpPr>
          <p:nvPr>
            <p:ph type="body" sz="quarter" idx="31" hasCustomPrompt="1"/>
          </p:nvPr>
        </p:nvSpPr>
        <p:spPr>
          <a:xfrm>
            <a:off x="5289082" y="3150670"/>
            <a:ext cx="694961" cy="461409"/>
          </a:xfrm>
          <a:prstGeom prst="rect">
            <a:avLst/>
          </a:prstGeom>
        </p:spPr>
        <p:txBody>
          <a:bodyPr>
            <a:noAutofit/>
          </a:bodyPr>
          <a:lstStyle>
            <a:lvl1pPr marL="0" indent="0" algn="ctr">
              <a:lnSpc>
                <a:spcPct val="100000"/>
              </a:lnSpc>
              <a:spcBef>
                <a:spcPts val="0"/>
              </a:spcBef>
              <a:buNone/>
              <a:defRPr sz="1100">
                <a:solidFill>
                  <a:srgbClr val="30C4C4"/>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0" name="Text Placeholder 2">
            <a:extLst>
              <a:ext uri="{FF2B5EF4-FFF2-40B4-BE49-F238E27FC236}">
                <a16:creationId xmlns:a16="http://schemas.microsoft.com/office/drawing/2014/main" id="{31053C6F-8788-4E78-8D0E-EA42ACB1B2FC}"/>
              </a:ext>
            </a:extLst>
          </p:cNvPr>
          <p:cNvSpPr>
            <a:spLocks noGrp="1"/>
          </p:cNvSpPr>
          <p:nvPr>
            <p:ph type="body" sz="quarter" idx="32" hasCustomPrompt="1"/>
          </p:nvPr>
        </p:nvSpPr>
        <p:spPr>
          <a:xfrm>
            <a:off x="7202791" y="3150669"/>
            <a:ext cx="694961" cy="461409"/>
          </a:xfrm>
          <a:prstGeom prst="rect">
            <a:avLst/>
          </a:prstGeom>
        </p:spPr>
        <p:txBody>
          <a:bodyPr>
            <a:noAutofit/>
          </a:bodyPr>
          <a:lstStyle>
            <a:lvl1pPr marL="0" indent="0" algn="ctr">
              <a:lnSpc>
                <a:spcPct val="100000"/>
              </a:lnSpc>
              <a:spcBef>
                <a:spcPts val="0"/>
              </a:spcBef>
              <a:buNone/>
              <a:defRPr sz="1100">
                <a:solidFill>
                  <a:srgbClr val="30C4C4"/>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22" name="Text Placeholder 2">
            <a:extLst>
              <a:ext uri="{FF2B5EF4-FFF2-40B4-BE49-F238E27FC236}">
                <a16:creationId xmlns:a16="http://schemas.microsoft.com/office/drawing/2014/main" id="{C0059DEF-AA2A-4FE2-96AF-81912F302261}"/>
              </a:ext>
            </a:extLst>
          </p:cNvPr>
          <p:cNvSpPr>
            <a:spLocks noGrp="1"/>
          </p:cNvSpPr>
          <p:nvPr>
            <p:ph type="body" sz="quarter" idx="33" hasCustomPrompt="1"/>
          </p:nvPr>
        </p:nvSpPr>
        <p:spPr>
          <a:xfrm>
            <a:off x="3375372" y="3150670"/>
            <a:ext cx="694961" cy="461409"/>
          </a:xfrm>
          <a:prstGeom prst="rect">
            <a:avLst/>
          </a:prstGeom>
        </p:spPr>
        <p:txBody>
          <a:bodyPr>
            <a:noAutofit/>
          </a:bodyPr>
          <a:lstStyle>
            <a:lvl1pPr marL="0" indent="0" algn="ctr">
              <a:lnSpc>
                <a:spcPct val="100000"/>
              </a:lnSpc>
              <a:spcBef>
                <a:spcPts val="0"/>
              </a:spcBef>
              <a:buNone/>
              <a:defRPr sz="1100">
                <a:solidFill>
                  <a:schemeClr val="bg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3976641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D2982B-FBBB-4FBC-BD8E-7CE79989E3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45042" y="2324100"/>
            <a:ext cx="2983044" cy="3263899"/>
          </a:xfrm>
          <a:prstGeom prst="rect">
            <a:avLst/>
          </a:prstGeom>
        </p:spPr>
      </p:pic>
      <p:sp>
        <p:nvSpPr>
          <p:cNvPr id="8" name="Oval 7">
            <a:extLst>
              <a:ext uri="{FF2B5EF4-FFF2-40B4-BE49-F238E27FC236}">
                <a16:creationId xmlns:a16="http://schemas.microsoft.com/office/drawing/2014/main" id="{ACE72B37-6A36-4BA9-84B5-B209D94FE4F5}"/>
              </a:ext>
            </a:extLst>
          </p:cNvPr>
          <p:cNvSpPr/>
          <p:nvPr userDrawn="1"/>
        </p:nvSpPr>
        <p:spPr>
          <a:xfrm>
            <a:off x="4539528" y="2391061"/>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sp>
        <p:nvSpPr>
          <p:cNvPr id="9" name="Oval 8">
            <a:extLst>
              <a:ext uri="{FF2B5EF4-FFF2-40B4-BE49-F238E27FC236}">
                <a16:creationId xmlns:a16="http://schemas.microsoft.com/office/drawing/2014/main" id="{48A72BB9-9BE2-4BB0-AE1E-692849FA311C}"/>
              </a:ext>
            </a:extLst>
          </p:cNvPr>
          <p:cNvSpPr/>
          <p:nvPr userDrawn="1"/>
        </p:nvSpPr>
        <p:spPr>
          <a:xfrm>
            <a:off x="3835628" y="3656096"/>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sp>
        <p:nvSpPr>
          <p:cNvPr id="10" name="Oval 9">
            <a:extLst>
              <a:ext uri="{FF2B5EF4-FFF2-40B4-BE49-F238E27FC236}">
                <a16:creationId xmlns:a16="http://schemas.microsoft.com/office/drawing/2014/main" id="{E83FA0B5-6D90-458A-9D75-F03954D8004F}"/>
              </a:ext>
            </a:extLst>
          </p:cNvPr>
          <p:cNvSpPr/>
          <p:nvPr userDrawn="1"/>
        </p:nvSpPr>
        <p:spPr>
          <a:xfrm>
            <a:off x="4542892" y="4951708"/>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sp>
        <p:nvSpPr>
          <p:cNvPr id="11" name="Oval 10">
            <a:extLst>
              <a:ext uri="{FF2B5EF4-FFF2-40B4-BE49-F238E27FC236}">
                <a16:creationId xmlns:a16="http://schemas.microsoft.com/office/drawing/2014/main" id="{25B37600-5D3A-4EED-B4F0-43B943D3B6AF}"/>
              </a:ext>
            </a:extLst>
          </p:cNvPr>
          <p:cNvSpPr/>
          <p:nvPr userDrawn="1"/>
        </p:nvSpPr>
        <p:spPr>
          <a:xfrm>
            <a:off x="6079633" y="2391061"/>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sp>
        <p:nvSpPr>
          <p:cNvPr id="12" name="Oval 11">
            <a:extLst>
              <a:ext uri="{FF2B5EF4-FFF2-40B4-BE49-F238E27FC236}">
                <a16:creationId xmlns:a16="http://schemas.microsoft.com/office/drawing/2014/main" id="{6328EE00-DC73-4915-B27A-9D3A8F7B5EF7}"/>
              </a:ext>
            </a:extLst>
          </p:cNvPr>
          <p:cNvSpPr/>
          <p:nvPr userDrawn="1"/>
        </p:nvSpPr>
        <p:spPr>
          <a:xfrm>
            <a:off x="6828717" y="3656096"/>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sp>
        <p:nvSpPr>
          <p:cNvPr id="13" name="Oval 12">
            <a:extLst>
              <a:ext uri="{FF2B5EF4-FFF2-40B4-BE49-F238E27FC236}">
                <a16:creationId xmlns:a16="http://schemas.microsoft.com/office/drawing/2014/main" id="{C119D64E-8970-435C-AD83-719DFD4BF1FC}"/>
              </a:ext>
            </a:extLst>
          </p:cNvPr>
          <p:cNvSpPr/>
          <p:nvPr userDrawn="1"/>
        </p:nvSpPr>
        <p:spPr>
          <a:xfrm>
            <a:off x="6084748" y="4951346"/>
            <a:ext cx="589660" cy="589660"/>
          </a:xfrm>
          <a:prstGeom prst="ellipse">
            <a:avLst/>
          </a:prstGeom>
          <a:ln>
            <a:no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fa-IR"/>
          </a:p>
        </p:txBody>
      </p:sp>
      <p:pic>
        <p:nvPicPr>
          <p:cNvPr id="14" name="Picture 13">
            <a:extLst>
              <a:ext uri="{FF2B5EF4-FFF2-40B4-BE49-F238E27FC236}">
                <a16:creationId xmlns:a16="http://schemas.microsoft.com/office/drawing/2014/main" id="{DA9AC496-B442-43BE-B0DA-76A86D8F667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73129" y="443484"/>
            <a:ext cx="560586" cy="5694790"/>
          </a:xfrm>
          <a:prstGeom prst="rect">
            <a:avLst/>
          </a:prstGeom>
        </p:spPr>
      </p:pic>
      <p:pic>
        <p:nvPicPr>
          <p:cNvPr id="16" name="Picture 15">
            <a:extLst>
              <a:ext uri="{FF2B5EF4-FFF2-40B4-BE49-F238E27FC236}">
                <a16:creationId xmlns:a16="http://schemas.microsoft.com/office/drawing/2014/main" id="{064C1020-1432-4B19-9C76-BD55AC64A4D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77574" y="2898641"/>
            <a:ext cx="1936266" cy="2122125"/>
          </a:xfrm>
          <a:prstGeom prst="rect">
            <a:avLst/>
          </a:prstGeom>
        </p:spPr>
      </p:pic>
      <p:sp>
        <p:nvSpPr>
          <p:cNvPr id="23" name="Text Placeholder 24">
            <a:extLst>
              <a:ext uri="{FF2B5EF4-FFF2-40B4-BE49-F238E27FC236}">
                <a16:creationId xmlns:a16="http://schemas.microsoft.com/office/drawing/2014/main" id="{CFC64549-D176-40A7-AEF5-27CD089AD73D}"/>
              </a:ext>
            </a:extLst>
          </p:cNvPr>
          <p:cNvSpPr>
            <a:spLocks noGrp="1"/>
          </p:cNvSpPr>
          <p:nvPr>
            <p:ph type="body" sz="quarter" idx="19" hasCustomPrompt="1"/>
          </p:nvPr>
        </p:nvSpPr>
        <p:spPr>
          <a:xfrm>
            <a:off x="6763693" y="2511231"/>
            <a:ext cx="2983044" cy="364911"/>
          </a:xfrm>
          <a:prstGeom prst="rect">
            <a:avLst/>
          </a:prstGeom>
        </p:spPr>
        <p:txBody>
          <a:bodyPr>
            <a:normAutofit/>
          </a:bodyPr>
          <a:lstStyle>
            <a:lvl1pPr marL="0" indent="0" algn="l"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4" name="Text Placeholder 24">
            <a:extLst>
              <a:ext uri="{FF2B5EF4-FFF2-40B4-BE49-F238E27FC236}">
                <a16:creationId xmlns:a16="http://schemas.microsoft.com/office/drawing/2014/main" id="{5B87521F-FEFA-4C64-B0F7-7421883AAB86}"/>
              </a:ext>
            </a:extLst>
          </p:cNvPr>
          <p:cNvSpPr>
            <a:spLocks noGrp="1"/>
          </p:cNvSpPr>
          <p:nvPr>
            <p:ph type="body" sz="quarter" idx="20" hasCustomPrompt="1"/>
          </p:nvPr>
        </p:nvSpPr>
        <p:spPr>
          <a:xfrm>
            <a:off x="7507685" y="3798370"/>
            <a:ext cx="2983044" cy="364911"/>
          </a:xfrm>
          <a:prstGeom prst="rect">
            <a:avLst/>
          </a:prstGeom>
        </p:spPr>
        <p:txBody>
          <a:bodyPr>
            <a:normAutofit/>
          </a:bodyPr>
          <a:lstStyle>
            <a:lvl1pPr marL="0" indent="0" algn="l"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5" name="Text Placeholder 24">
            <a:extLst>
              <a:ext uri="{FF2B5EF4-FFF2-40B4-BE49-F238E27FC236}">
                <a16:creationId xmlns:a16="http://schemas.microsoft.com/office/drawing/2014/main" id="{439CFB60-A708-4F5C-87CA-730D381AF16C}"/>
              </a:ext>
            </a:extLst>
          </p:cNvPr>
          <p:cNvSpPr>
            <a:spLocks noGrp="1"/>
          </p:cNvSpPr>
          <p:nvPr>
            <p:ph type="body" sz="quarter" idx="21" hasCustomPrompt="1"/>
          </p:nvPr>
        </p:nvSpPr>
        <p:spPr>
          <a:xfrm>
            <a:off x="6763693" y="5061031"/>
            <a:ext cx="2983044" cy="364911"/>
          </a:xfrm>
          <a:prstGeom prst="rect">
            <a:avLst/>
          </a:prstGeom>
        </p:spPr>
        <p:txBody>
          <a:bodyPr>
            <a:normAutofit/>
          </a:bodyPr>
          <a:lstStyle>
            <a:lvl1pPr marL="0" indent="0" algn="l"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6" name="Text Placeholder 24">
            <a:extLst>
              <a:ext uri="{FF2B5EF4-FFF2-40B4-BE49-F238E27FC236}">
                <a16:creationId xmlns:a16="http://schemas.microsoft.com/office/drawing/2014/main" id="{C1C04721-A02C-4462-A574-506D3920AE20}"/>
              </a:ext>
            </a:extLst>
          </p:cNvPr>
          <p:cNvSpPr>
            <a:spLocks noGrp="1"/>
          </p:cNvSpPr>
          <p:nvPr>
            <p:ph type="body" sz="quarter" idx="22" hasCustomPrompt="1"/>
          </p:nvPr>
        </p:nvSpPr>
        <p:spPr>
          <a:xfrm>
            <a:off x="1487640" y="2511231"/>
            <a:ext cx="2983044" cy="364911"/>
          </a:xfrm>
          <a:prstGeom prst="rect">
            <a:avLst/>
          </a:prstGeom>
        </p:spPr>
        <p:txBody>
          <a:bodyPr>
            <a:normAutofit/>
          </a:bodyPr>
          <a:lstStyle>
            <a:lvl1pPr marL="0" indent="0" algn="r"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7" name="Text Placeholder 24">
            <a:extLst>
              <a:ext uri="{FF2B5EF4-FFF2-40B4-BE49-F238E27FC236}">
                <a16:creationId xmlns:a16="http://schemas.microsoft.com/office/drawing/2014/main" id="{3EF03B5E-5CC4-4C94-A4B4-EDEABB965775}"/>
              </a:ext>
            </a:extLst>
          </p:cNvPr>
          <p:cNvSpPr>
            <a:spLocks noGrp="1"/>
          </p:cNvSpPr>
          <p:nvPr>
            <p:ph type="body" sz="quarter" idx="23" hasCustomPrompt="1"/>
          </p:nvPr>
        </p:nvSpPr>
        <p:spPr>
          <a:xfrm>
            <a:off x="763669" y="3798370"/>
            <a:ext cx="2983044" cy="364911"/>
          </a:xfrm>
          <a:prstGeom prst="rect">
            <a:avLst/>
          </a:prstGeom>
        </p:spPr>
        <p:txBody>
          <a:bodyPr>
            <a:normAutofit/>
          </a:bodyPr>
          <a:lstStyle>
            <a:lvl1pPr marL="0" indent="0" algn="r"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8" name="Text Placeholder 24">
            <a:extLst>
              <a:ext uri="{FF2B5EF4-FFF2-40B4-BE49-F238E27FC236}">
                <a16:creationId xmlns:a16="http://schemas.microsoft.com/office/drawing/2014/main" id="{2C6084B5-6852-4731-88D1-01B223F7212B}"/>
              </a:ext>
            </a:extLst>
          </p:cNvPr>
          <p:cNvSpPr>
            <a:spLocks noGrp="1"/>
          </p:cNvSpPr>
          <p:nvPr>
            <p:ph type="body" sz="quarter" idx="24" hasCustomPrompt="1"/>
          </p:nvPr>
        </p:nvSpPr>
        <p:spPr>
          <a:xfrm>
            <a:off x="1487640" y="5061031"/>
            <a:ext cx="2983044" cy="364911"/>
          </a:xfrm>
          <a:prstGeom prst="rect">
            <a:avLst/>
          </a:prstGeom>
        </p:spPr>
        <p:txBody>
          <a:bodyPr>
            <a:normAutofit/>
          </a:bodyPr>
          <a:lstStyle>
            <a:lvl1pPr marL="0" indent="0" algn="r" rtl="1">
              <a:buNone/>
              <a:defRPr sz="1600">
                <a:solidFill>
                  <a:schemeClr val="tx1">
                    <a:lumMod val="85000"/>
                    <a:lumOff val="15000"/>
                  </a:schemeClr>
                </a:solidFill>
                <a:latin typeface="IRANYekanFN" panose="020B0506030804020204" pitchFamily="34" charset="-78"/>
                <a:cs typeface="IRANYekanFN" panose="020B0506030804020204" pitchFamily="34" charset="-78"/>
              </a:defRPr>
            </a:lvl1pPr>
          </a:lstStyle>
          <a:p>
            <a:pPr lvl="0"/>
            <a:r>
              <a:rPr lang="fa-IR" dirty="0"/>
              <a:t>محدوده نوشتن</a:t>
            </a:r>
            <a:endParaRPr lang="en-US" dirty="0"/>
          </a:p>
        </p:txBody>
      </p:sp>
      <p:sp>
        <p:nvSpPr>
          <p:cNvPr id="29" name="Text Placeholder 24">
            <a:extLst>
              <a:ext uri="{FF2B5EF4-FFF2-40B4-BE49-F238E27FC236}">
                <a16:creationId xmlns:a16="http://schemas.microsoft.com/office/drawing/2014/main" id="{B13B29B1-6346-49D9-80BD-B9393FC578B9}"/>
              </a:ext>
            </a:extLst>
          </p:cNvPr>
          <p:cNvSpPr>
            <a:spLocks noGrp="1"/>
          </p:cNvSpPr>
          <p:nvPr>
            <p:ph type="body" sz="quarter" idx="25" hasCustomPrompt="1"/>
          </p:nvPr>
        </p:nvSpPr>
        <p:spPr>
          <a:xfrm>
            <a:off x="4668074" y="3717725"/>
            <a:ext cx="1936266" cy="1057956"/>
          </a:xfrm>
          <a:prstGeom prst="rect">
            <a:avLst/>
          </a:prstGeom>
        </p:spPr>
        <p:txBody>
          <a:bodyPr>
            <a:normAutofit/>
          </a:bodyPr>
          <a:lstStyle>
            <a:lvl1pPr marL="0" indent="0" algn="ctr">
              <a:buNone/>
              <a:defRPr sz="1600" b="0">
                <a:solidFill>
                  <a:schemeClr val="bg1"/>
                </a:solidFill>
                <a:latin typeface="IRANYekanFN ExtraBold" panose="020B0506030804020204" pitchFamily="34" charset="-78"/>
                <a:cs typeface="IRANYekanFN ExtraBold" panose="020B0506030804020204" pitchFamily="34" charset="-78"/>
              </a:defRPr>
            </a:lvl1pPr>
          </a:lstStyle>
          <a:p>
            <a:pPr lvl="0"/>
            <a:r>
              <a:rPr lang="fa-IR" dirty="0"/>
              <a:t>محدوده نوشتن</a:t>
            </a:r>
            <a:endParaRPr lang="en-US" dirty="0"/>
          </a:p>
        </p:txBody>
      </p:sp>
      <p:sp>
        <p:nvSpPr>
          <p:cNvPr id="2" name="Slide Number Placeholder 1">
            <a:extLst>
              <a:ext uri="{FF2B5EF4-FFF2-40B4-BE49-F238E27FC236}">
                <a16:creationId xmlns:a16="http://schemas.microsoft.com/office/drawing/2014/main" id="{506B5E7C-0FF4-47AD-AF0C-DB874CA55BCA}"/>
              </a:ext>
            </a:extLst>
          </p:cNvPr>
          <p:cNvSpPr>
            <a:spLocks noGrp="1"/>
          </p:cNvSpPr>
          <p:nvPr>
            <p:ph type="sldNum" sz="quarter" idx="26"/>
          </p:nvPr>
        </p:nvSpPr>
        <p:spPr/>
        <p:txBody>
          <a:bodyPr/>
          <a:lstStyle/>
          <a:p>
            <a:fld id="{8C79D4D9-58BD-4802-A510-61205A77829C}" type="slidenum">
              <a:rPr lang="en-US" smtClean="0"/>
              <a:pPr/>
              <a:t>‹#›</a:t>
            </a:fld>
            <a:endParaRPr lang="en-US" dirty="0"/>
          </a:p>
        </p:txBody>
      </p:sp>
      <p:sp>
        <p:nvSpPr>
          <p:cNvPr id="30" name="Text Placeholder 2">
            <a:extLst>
              <a:ext uri="{FF2B5EF4-FFF2-40B4-BE49-F238E27FC236}">
                <a16:creationId xmlns:a16="http://schemas.microsoft.com/office/drawing/2014/main" id="{D6A11A5B-C8A0-483A-A16C-0196EC656F4E}"/>
              </a:ext>
            </a:extLst>
          </p:cNvPr>
          <p:cNvSpPr>
            <a:spLocks noGrp="1"/>
          </p:cNvSpPr>
          <p:nvPr>
            <p:ph type="body" sz="quarter" idx="39" hasCustomPrompt="1"/>
          </p:nvPr>
        </p:nvSpPr>
        <p:spPr>
          <a:xfrm>
            <a:off x="6785122" y="3750120"/>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31" name="Text Placeholder 2">
            <a:extLst>
              <a:ext uri="{FF2B5EF4-FFF2-40B4-BE49-F238E27FC236}">
                <a16:creationId xmlns:a16="http://schemas.microsoft.com/office/drawing/2014/main" id="{F84AF6EE-4327-4C09-B24C-1D5E732643A2}"/>
              </a:ext>
            </a:extLst>
          </p:cNvPr>
          <p:cNvSpPr>
            <a:spLocks noGrp="1"/>
          </p:cNvSpPr>
          <p:nvPr>
            <p:ph type="body" sz="quarter" idx="40" hasCustomPrompt="1"/>
          </p:nvPr>
        </p:nvSpPr>
        <p:spPr>
          <a:xfrm>
            <a:off x="6039865" y="2462981"/>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32" name="Text Placeholder 2">
            <a:extLst>
              <a:ext uri="{FF2B5EF4-FFF2-40B4-BE49-F238E27FC236}">
                <a16:creationId xmlns:a16="http://schemas.microsoft.com/office/drawing/2014/main" id="{8B2AF760-6684-4FE1-9C11-5B9B4050F982}"/>
              </a:ext>
            </a:extLst>
          </p:cNvPr>
          <p:cNvSpPr>
            <a:spLocks noGrp="1"/>
          </p:cNvSpPr>
          <p:nvPr>
            <p:ph type="body" sz="quarter" idx="41" hasCustomPrompt="1"/>
          </p:nvPr>
        </p:nvSpPr>
        <p:spPr>
          <a:xfrm>
            <a:off x="6039865" y="5007677"/>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33" name="Text Placeholder 2">
            <a:extLst>
              <a:ext uri="{FF2B5EF4-FFF2-40B4-BE49-F238E27FC236}">
                <a16:creationId xmlns:a16="http://schemas.microsoft.com/office/drawing/2014/main" id="{9B73B095-DE54-4FFF-8380-B4A20D960857}"/>
              </a:ext>
            </a:extLst>
          </p:cNvPr>
          <p:cNvSpPr>
            <a:spLocks noGrp="1"/>
          </p:cNvSpPr>
          <p:nvPr>
            <p:ph type="body" sz="quarter" idx="42" hasCustomPrompt="1"/>
          </p:nvPr>
        </p:nvSpPr>
        <p:spPr>
          <a:xfrm>
            <a:off x="4502276" y="5014222"/>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34" name="Text Placeholder 2">
            <a:extLst>
              <a:ext uri="{FF2B5EF4-FFF2-40B4-BE49-F238E27FC236}">
                <a16:creationId xmlns:a16="http://schemas.microsoft.com/office/drawing/2014/main" id="{CDA987C1-F4FC-4BD7-8F26-DB40C38C6105}"/>
              </a:ext>
            </a:extLst>
          </p:cNvPr>
          <p:cNvSpPr>
            <a:spLocks noGrp="1"/>
          </p:cNvSpPr>
          <p:nvPr>
            <p:ph type="body" sz="quarter" idx="43" hasCustomPrompt="1"/>
          </p:nvPr>
        </p:nvSpPr>
        <p:spPr>
          <a:xfrm>
            <a:off x="3781686" y="3750120"/>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
        <p:nvSpPr>
          <p:cNvPr id="35" name="Text Placeholder 2">
            <a:extLst>
              <a:ext uri="{FF2B5EF4-FFF2-40B4-BE49-F238E27FC236}">
                <a16:creationId xmlns:a16="http://schemas.microsoft.com/office/drawing/2014/main" id="{46748BC1-C7D1-490A-97AB-715F9118D776}"/>
              </a:ext>
            </a:extLst>
          </p:cNvPr>
          <p:cNvSpPr>
            <a:spLocks noGrp="1"/>
          </p:cNvSpPr>
          <p:nvPr>
            <p:ph type="body" sz="quarter" idx="44" hasCustomPrompt="1"/>
          </p:nvPr>
        </p:nvSpPr>
        <p:spPr>
          <a:xfrm>
            <a:off x="4501636" y="2459769"/>
            <a:ext cx="694961" cy="461409"/>
          </a:xfrm>
          <a:prstGeom prst="rect">
            <a:avLst/>
          </a:prstGeom>
        </p:spPr>
        <p:txBody>
          <a:bodyPr>
            <a:noAutofit/>
          </a:bodyPr>
          <a:lstStyle>
            <a:lvl1pPr marL="0" indent="0" algn="ctr">
              <a:lnSpc>
                <a:spcPct val="100000"/>
              </a:lnSpc>
              <a:spcBef>
                <a:spcPts val="0"/>
              </a:spcBef>
              <a:buNone/>
              <a:defRPr sz="1100">
                <a:solidFill>
                  <a:schemeClr val="tx1"/>
                </a:solidFill>
                <a:latin typeface="IRANYekan" panose="020B0506030804020204" pitchFamily="34" charset="-78"/>
                <a:cs typeface="IRANYekan" panose="020B0506030804020204" pitchFamily="34" charset="-78"/>
              </a:defRPr>
            </a:lvl1pPr>
          </a:lstStyle>
          <a:p>
            <a:pPr lvl="0"/>
            <a:r>
              <a:rPr lang="fa-IR" dirty="0">
                <a:latin typeface="icomoon" pitchFamily="2" charset="0"/>
              </a:rPr>
              <a:t>گذاشتن</a:t>
            </a:r>
            <a:endParaRPr lang="en-US" dirty="0">
              <a:latin typeface="icomoon" pitchFamily="2" charset="0"/>
            </a:endParaRPr>
          </a:p>
          <a:p>
            <a:pPr lvl="0"/>
            <a:r>
              <a:rPr lang="fa-IR" dirty="0">
                <a:latin typeface="icomoon" pitchFamily="2" charset="0"/>
              </a:rPr>
              <a:t>ایکان</a:t>
            </a:r>
            <a:endParaRPr lang="en-US" dirty="0"/>
          </a:p>
        </p:txBody>
      </p:sp>
    </p:spTree>
    <p:extLst>
      <p:ext uri="{BB962C8B-B14F-4D97-AF65-F5344CB8AC3E}">
        <p14:creationId xmlns:p14="http://schemas.microsoft.com/office/powerpoint/2010/main" val="590210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58DCD14-C531-42C4-BFB9-BDEFDCD42B09}"/>
              </a:ext>
            </a:extLst>
          </p:cNvPr>
          <p:cNvSpPr/>
          <p:nvPr userDrawn="1"/>
        </p:nvSpPr>
        <p:spPr>
          <a:xfrm>
            <a:off x="7406640" y="4599740"/>
            <a:ext cx="3291375" cy="619249"/>
          </a:xfrm>
          <a:prstGeom prst="rect">
            <a:avLst/>
          </a:prstGeom>
          <a:solidFill>
            <a:schemeClr val="bg1"/>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0D559EB7-2875-462A-974E-DD69CA112F93}"/>
              </a:ext>
            </a:extLst>
          </p:cNvPr>
          <p:cNvCxnSpPr/>
          <p:nvPr userDrawn="1"/>
        </p:nvCxnSpPr>
        <p:spPr>
          <a:xfrm flipV="1">
            <a:off x="1031841" y="6365240"/>
            <a:ext cx="0" cy="23050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DC95988-791C-46F2-8C5E-A9FF1848022D}"/>
              </a:ext>
            </a:extLst>
          </p:cNvPr>
          <p:cNvSpPr>
            <a:spLocks noGrp="1"/>
          </p:cNvSpPr>
          <p:nvPr>
            <p:ph type="sldNum" sz="quarter" idx="4"/>
          </p:nvPr>
        </p:nvSpPr>
        <p:spPr>
          <a:xfrm>
            <a:off x="496112" y="6299200"/>
            <a:ext cx="655785" cy="365125"/>
          </a:xfrm>
          <a:prstGeom prst="rect">
            <a:avLst/>
          </a:prstGeom>
        </p:spPr>
        <p:txBody>
          <a:bodyPr vert="horz" lIns="91440" tIns="45720" rIns="91440" bIns="45720" rtlCol="0" anchor="ctr"/>
          <a:lstStyle>
            <a:lvl1pPr algn="ctr" rtl="1">
              <a:defRPr sz="1200" b="1">
                <a:solidFill>
                  <a:schemeClr val="tx1"/>
                </a:solidFill>
                <a:latin typeface="IRANYekanFN Light" panose="020B0506030804020204" pitchFamily="34" charset="-78"/>
                <a:cs typeface="IRANYekanFN Light" panose="020B0506030804020204" pitchFamily="34" charset="-78"/>
              </a:defRPr>
            </a:lvl1pPr>
          </a:lstStyle>
          <a:p>
            <a:fld id="{8C79D4D9-58BD-4802-A510-61205A77829C}" type="slidenum">
              <a:rPr lang="en-US" smtClean="0"/>
              <a:pPr/>
              <a:t>‹#›</a:t>
            </a:fld>
            <a:endParaRPr lang="en-US" dirty="0"/>
          </a:p>
        </p:txBody>
      </p:sp>
      <p:pic>
        <p:nvPicPr>
          <p:cNvPr id="3" name="Picture 2">
            <a:extLst>
              <a:ext uri="{FF2B5EF4-FFF2-40B4-BE49-F238E27FC236}">
                <a16:creationId xmlns:a16="http://schemas.microsoft.com/office/drawing/2014/main" id="{5353F6CA-1179-4076-B158-9FF6085DB9ED}"/>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208160" y="6288739"/>
            <a:ext cx="1125274" cy="383505"/>
          </a:xfrm>
          <a:prstGeom prst="rect">
            <a:avLst/>
          </a:prstGeom>
        </p:spPr>
      </p:pic>
    </p:spTree>
    <p:extLst>
      <p:ext uri="{BB962C8B-B14F-4D97-AF65-F5344CB8AC3E}">
        <p14:creationId xmlns:p14="http://schemas.microsoft.com/office/powerpoint/2010/main" val="486429077"/>
      </p:ext>
    </p:extLst>
  </p:cSld>
  <p:clrMap bg1="lt1" tx1="dk1" bg2="lt2" tx2="dk2" accent1="accent1" accent2="accent2" accent3="accent3" accent4="accent4" accent5="accent5" accent6="accent6" hlink="hlink" folHlink="folHlink"/>
  <p:sldLayoutIdLst>
    <p:sldLayoutId id="2147483682" r:id="rId1"/>
    <p:sldLayoutId id="2147483717" r:id="rId2"/>
    <p:sldLayoutId id="2147483718" r:id="rId3"/>
    <p:sldLayoutId id="2147483706" r:id="rId4"/>
    <p:sldLayoutId id="2147483723" r:id="rId5"/>
    <p:sldLayoutId id="2147483704" r:id="rId6"/>
    <p:sldLayoutId id="2147483683" r:id="rId7"/>
    <p:sldLayoutId id="2147483684" r:id="rId8"/>
    <p:sldLayoutId id="2147483669" r:id="rId9"/>
    <p:sldLayoutId id="2147483721" r:id="rId10"/>
    <p:sldLayoutId id="2147483707" r:id="rId11"/>
    <p:sldLayoutId id="2147483722" r:id="rId12"/>
    <p:sldLayoutId id="2147483714" r:id="rId13"/>
    <p:sldLayoutId id="2147483724" r:id="rId14"/>
    <p:sldLayoutId id="2147483716" r:id="rId15"/>
    <p:sldLayoutId id="2147483709"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DF57697-2FB3-4E29-9940-EA5E39E1812D}"/>
              </a:ext>
            </a:extLst>
          </p:cNvPr>
          <p:cNvCxnSpPr/>
          <p:nvPr userDrawn="1"/>
        </p:nvCxnSpPr>
        <p:spPr>
          <a:xfrm flipV="1">
            <a:off x="1031841" y="6365240"/>
            <a:ext cx="0" cy="23050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5">
            <a:extLst>
              <a:ext uri="{FF2B5EF4-FFF2-40B4-BE49-F238E27FC236}">
                <a16:creationId xmlns:a16="http://schemas.microsoft.com/office/drawing/2014/main" id="{585B8056-8865-4FB5-8607-FE89D2CAA870}"/>
              </a:ext>
            </a:extLst>
          </p:cNvPr>
          <p:cNvSpPr>
            <a:spLocks noGrp="1"/>
          </p:cNvSpPr>
          <p:nvPr>
            <p:ph type="sldNum" sz="quarter" idx="4"/>
          </p:nvPr>
        </p:nvSpPr>
        <p:spPr>
          <a:xfrm>
            <a:off x="496112" y="6299200"/>
            <a:ext cx="655785" cy="365125"/>
          </a:xfrm>
          <a:prstGeom prst="rect">
            <a:avLst/>
          </a:prstGeom>
        </p:spPr>
        <p:txBody>
          <a:bodyPr vert="horz" lIns="91440" tIns="45720" rIns="91440" bIns="45720" rtlCol="0" anchor="ctr"/>
          <a:lstStyle>
            <a:lvl1pPr algn="ctr" rtl="1">
              <a:defRPr sz="1200" b="1">
                <a:solidFill>
                  <a:schemeClr val="tx1"/>
                </a:solidFill>
                <a:latin typeface="IRANYekanFN Light" panose="020B0506030804020204" pitchFamily="34" charset="-78"/>
                <a:cs typeface="IRANYekanFN Light" panose="020B0506030804020204" pitchFamily="34" charset="-78"/>
              </a:defRPr>
            </a:lvl1pPr>
          </a:lstStyle>
          <a:p>
            <a:fld id="{8C79D4D9-58BD-4802-A510-61205A77829C}" type="slidenum">
              <a:rPr lang="en-US" smtClean="0"/>
              <a:pPr/>
              <a:t>‹#›</a:t>
            </a:fld>
            <a:endParaRPr lang="en-US" dirty="0"/>
          </a:p>
        </p:txBody>
      </p:sp>
    </p:spTree>
    <p:extLst>
      <p:ext uri="{BB962C8B-B14F-4D97-AF65-F5344CB8AC3E}">
        <p14:creationId xmlns:p14="http://schemas.microsoft.com/office/powerpoint/2010/main" val="3304873567"/>
      </p:ext>
    </p:extLst>
  </p:cSld>
  <p:clrMap bg1="lt1" tx1="dk1" bg2="lt2" tx2="dk2" accent1="accent1" accent2="accent2" accent3="accent3" accent4="accent4" accent5="accent5" accent6="accent6" hlink="hlink" folHlink="folHlink"/>
  <p:sldLayoutIdLst>
    <p:sldLayoutId id="2147483680" r:id="rId1"/>
    <p:sldLayoutId id="2147483712" r:id="rId2"/>
    <p:sldLayoutId id="2147483679" r:id="rId3"/>
    <p:sldLayoutId id="2147483678" r:id="rId4"/>
    <p:sldLayoutId id="2147483667" r:id="rId5"/>
    <p:sldLayoutId id="2147483700" r:id="rId6"/>
    <p:sldLayoutId id="2147483671" r:id="rId7"/>
    <p:sldLayoutId id="2147483711" r:id="rId8"/>
    <p:sldLayoutId id="2147483713" r:id="rId9"/>
    <p:sldLayoutId id="2147483715"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94009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9" r:id="rId4"/>
    <p:sldLayoutId id="2147483708" r:id="rId5"/>
    <p:sldLayoutId id="2147483691" r:id="rId6"/>
    <p:sldLayoutId id="2147483692" r:id="rId7"/>
    <p:sldLayoutId id="2147483702" r:id="rId8"/>
    <p:sldLayoutId id="2147483719" r:id="rId9"/>
    <p:sldLayoutId id="2147483720" r:id="rId10"/>
    <p:sldLayoutId id="2147483701" r:id="rId11"/>
    <p:sldLayoutId id="2147483703"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hyperlink" Target="https://linux.die.net/man/3/optar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AD7E1B-97B2-4011-83E6-0CF641ED83C2}"/>
              </a:ext>
            </a:extLst>
          </p:cNvPr>
          <p:cNvSpPr>
            <a:spLocks noGrp="1"/>
          </p:cNvSpPr>
          <p:nvPr>
            <p:ph type="sldNum" sz="quarter" idx="10"/>
          </p:nvPr>
        </p:nvSpPr>
        <p:spPr/>
        <p:txBody>
          <a:bodyPr/>
          <a:lstStyle/>
          <a:p>
            <a:fld id="{8C79D4D9-58BD-4802-A510-61205A77829C}" type="slidenum">
              <a:rPr lang="en-US" smtClean="0"/>
              <a:pPr/>
              <a:t>1</a:t>
            </a:fld>
            <a:endParaRPr lang="en-US" dirty="0"/>
          </a:p>
        </p:txBody>
      </p:sp>
      <p:sp>
        <p:nvSpPr>
          <p:cNvPr id="3" name="TextBox 2">
            <a:extLst>
              <a:ext uri="{FF2B5EF4-FFF2-40B4-BE49-F238E27FC236}">
                <a16:creationId xmlns:a16="http://schemas.microsoft.com/office/drawing/2014/main" id="{96239153-AFFC-4DF6-AA1D-4FF87FFC3154}"/>
              </a:ext>
            </a:extLst>
          </p:cNvPr>
          <p:cNvSpPr txBox="1"/>
          <p:nvPr/>
        </p:nvSpPr>
        <p:spPr>
          <a:xfrm>
            <a:off x="824004" y="1982450"/>
            <a:ext cx="9144000" cy="1446550"/>
          </a:xfrm>
          <a:prstGeom prst="rect">
            <a:avLst/>
          </a:prstGeom>
          <a:noFill/>
        </p:spPr>
        <p:txBody>
          <a:bodyPr wrap="square" rtlCol="0">
            <a:spAutoFit/>
          </a:bodyPr>
          <a:lstStyle/>
          <a:p>
            <a:pPr algn="ctr"/>
            <a:r>
              <a:rPr lang="fa-IR" sz="8800" dirty="0">
                <a:cs typeface="B Nazanin" panose="00000400000000000000" pitchFamily="2" charset="-78"/>
              </a:rPr>
              <a:t>بسم الله الرحمن الرحیم</a:t>
            </a:r>
            <a:endParaRPr lang="en-US" sz="8800" dirty="0">
              <a:cs typeface="B Nazanin" panose="00000400000000000000" pitchFamily="2" charset="-78"/>
            </a:endParaRPr>
          </a:p>
        </p:txBody>
      </p:sp>
    </p:spTree>
    <p:extLst>
      <p:ext uri="{BB962C8B-B14F-4D97-AF65-F5344CB8AC3E}">
        <p14:creationId xmlns:p14="http://schemas.microsoft.com/office/powerpoint/2010/main" val="2627191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46E4B7-6241-4C71-B515-74BF33E8DE3A}"/>
              </a:ext>
            </a:extLst>
          </p:cNvPr>
          <p:cNvPicPr>
            <a:picLocks noChangeAspect="1"/>
          </p:cNvPicPr>
          <p:nvPr/>
        </p:nvPicPr>
        <p:blipFill>
          <a:blip r:embed="rId2"/>
          <a:stretch>
            <a:fillRect/>
          </a:stretch>
        </p:blipFill>
        <p:spPr>
          <a:xfrm>
            <a:off x="188650" y="2620389"/>
            <a:ext cx="10591800" cy="1943100"/>
          </a:xfrm>
          <a:prstGeom prst="rect">
            <a:avLst/>
          </a:prstGeom>
        </p:spPr>
      </p:pic>
      <p:sp>
        <p:nvSpPr>
          <p:cNvPr id="4" name="Slide Number Placeholder 3">
            <a:extLst>
              <a:ext uri="{FF2B5EF4-FFF2-40B4-BE49-F238E27FC236}">
                <a16:creationId xmlns:a16="http://schemas.microsoft.com/office/drawing/2014/main" id="{325143A1-A940-4069-9F7D-36E597EBB980}"/>
              </a:ext>
            </a:extLst>
          </p:cNvPr>
          <p:cNvSpPr>
            <a:spLocks noGrp="1"/>
          </p:cNvSpPr>
          <p:nvPr>
            <p:ph type="sldNum" sz="quarter" idx="4"/>
          </p:nvPr>
        </p:nvSpPr>
        <p:spPr/>
        <p:txBody>
          <a:bodyPr/>
          <a:lstStyle/>
          <a:p>
            <a:fld id="{8C79D4D9-58BD-4802-A510-61205A77829C}" type="slidenum">
              <a:rPr lang="en-US" smtClean="0"/>
              <a:pPr/>
              <a:t>10</a:t>
            </a:fld>
            <a:endParaRPr lang="en-US" dirty="0"/>
          </a:p>
        </p:txBody>
      </p:sp>
      <p:sp>
        <p:nvSpPr>
          <p:cNvPr id="5" name="Text Placeholder 4">
            <a:extLst>
              <a:ext uri="{FF2B5EF4-FFF2-40B4-BE49-F238E27FC236}">
                <a16:creationId xmlns:a16="http://schemas.microsoft.com/office/drawing/2014/main" id="{20C8B432-5A40-43BD-93E9-18CF7A6908BF}"/>
              </a:ext>
            </a:extLst>
          </p:cNvPr>
          <p:cNvSpPr>
            <a:spLocks noGrp="1"/>
          </p:cNvSpPr>
          <p:nvPr>
            <p:ph type="body" sz="quarter" idx="29"/>
          </p:nvPr>
        </p:nvSpPr>
        <p:spPr/>
        <p:txBody>
          <a:bodyPr/>
          <a:lstStyle/>
          <a:p>
            <a:pPr algn="l" rtl="0"/>
            <a:r>
              <a:rPr lang="en-US" dirty="0"/>
              <a:t>Another </a:t>
            </a:r>
            <a:r>
              <a:rPr lang="en-US" dirty="0" err="1"/>
              <a:t>Encryptor</a:t>
            </a:r>
            <a:endParaRPr lang="en-US" dirty="0"/>
          </a:p>
        </p:txBody>
      </p:sp>
    </p:spTree>
    <p:extLst>
      <p:ext uri="{BB962C8B-B14F-4D97-AF65-F5344CB8AC3E}">
        <p14:creationId xmlns:p14="http://schemas.microsoft.com/office/powerpoint/2010/main" val="310672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4E1804-1F99-4462-915E-9A85B5F96516}"/>
              </a:ext>
            </a:extLst>
          </p:cNvPr>
          <p:cNvSpPr>
            <a:spLocks noGrp="1"/>
          </p:cNvSpPr>
          <p:nvPr>
            <p:ph type="sldNum" sz="quarter" idx="10"/>
          </p:nvPr>
        </p:nvSpPr>
        <p:spPr/>
        <p:txBody>
          <a:bodyPr/>
          <a:lstStyle/>
          <a:p>
            <a:fld id="{8C79D4D9-58BD-4802-A510-61205A77829C}" type="slidenum">
              <a:rPr lang="en-US" smtClean="0"/>
              <a:pPr/>
              <a:t>11</a:t>
            </a:fld>
            <a:endParaRPr lang="en-US" dirty="0"/>
          </a:p>
        </p:txBody>
      </p:sp>
      <p:pic>
        <p:nvPicPr>
          <p:cNvPr id="3" name="Picture 2">
            <a:extLst>
              <a:ext uri="{FF2B5EF4-FFF2-40B4-BE49-F238E27FC236}">
                <a16:creationId xmlns:a16="http://schemas.microsoft.com/office/drawing/2014/main" id="{B197A574-B45C-452A-8053-3D1DE6DB111E}"/>
              </a:ext>
            </a:extLst>
          </p:cNvPr>
          <p:cNvPicPr>
            <a:picLocks noChangeAspect="1"/>
          </p:cNvPicPr>
          <p:nvPr/>
        </p:nvPicPr>
        <p:blipFill>
          <a:blip r:embed="rId2"/>
          <a:stretch>
            <a:fillRect/>
          </a:stretch>
        </p:blipFill>
        <p:spPr>
          <a:xfrm>
            <a:off x="1798557" y="2919348"/>
            <a:ext cx="7334250" cy="447675"/>
          </a:xfrm>
          <a:prstGeom prst="rect">
            <a:avLst/>
          </a:prstGeom>
        </p:spPr>
      </p:pic>
      <p:pic>
        <p:nvPicPr>
          <p:cNvPr id="4" name="Picture 3">
            <a:extLst>
              <a:ext uri="{FF2B5EF4-FFF2-40B4-BE49-F238E27FC236}">
                <a16:creationId xmlns:a16="http://schemas.microsoft.com/office/drawing/2014/main" id="{602C5942-225C-4734-BB33-627FEB4DE054}"/>
              </a:ext>
            </a:extLst>
          </p:cNvPr>
          <p:cNvPicPr>
            <a:picLocks noChangeAspect="1"/>
          </p:cNvPicPr>
          <p:nvPr/>
        </p:nvPicPr>
        <p:blipFill>
          <a:blip r:embed="rId3"/>
          <a:stretch>
            <a:fillRect/>
          </a:stretch>
        </p:blipFill>
        <p:spPr>
          <a:xfrm>
            <a:off x="785811" y="5332335"/>
            <a:ext cx="10620375" cy="419100"/>
          </a:xfrm>
          <a:prstGeom prst="rect">
            <a:avLst/>
          </a:prstGeom>
        </p:spPr>
      </p:pic>
      <p:pic>
        <p:nvPicPr>
          <p:cNvPr id="5" name="Picture 4">
            <a:extLst>
              <a:ext uri="{FF2B5EF4-FFF2-40B4-BE49-F238E27FC236}">
                <a16:creationId xmlns:a16="http://schemas.microsoft.com/office/drawing/2014/main" id="{0F4864F1-6EC1-4B10-9C7D-830948D32E7E}"/>
              </a:ext>
            </a:extLst>
          </p:cNvPr>
          <p:cNvPicPr>
            <a:picLocks noChangeAspect="1"/>
          </p:cNvPicPr>
          <p:nvPr/>
        </p:nvPicPr>
        <p:blipFill>
          <a:blip r:embed="rId4"/>
          <a:stretch>
            <a:fillRect/>
          </a:stretch>
        </p:blipFill>
        <p:spPr>
          <a:xfrm>
            <a:off x="4098844" y="3879695"/>
            <a:ext cx="2733675" cy="904875"/>
          </a:xfrm>
          <a:prstGeom prst="rect">
            <a:avLst/>
          </a:prstGeom>
        </p:spPr>
      </p:pic>
    </p:spTree>
    <p:extLst>
      <p:ext uri="{BB962C8B-B14F-4D97-AF65-F5344CB8AC3E}">
        <p14:creationId xmlns:p14="http://schemas.microsoft.com/office/powerpoint/2010/main" val="593729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CF1199-7B96-4974-8BE0-B33E4E14DDE4}"/>
              </a:ext>
            </a:extLst>
          </p:cNvPr>
          <p:cNvSpPr>
            <a:spLocks noGrp="1"/>
          </p:cNvSpPr>
          <p:nvPr>
            <p:ph type="sldNum" sz="quarter" idx="20"/>
          </p:nvPr>
        </p:nvSpPr>
        <p:spPr/>
        <p:txBody>
          <a:bodyPr/>
          <a:lstStyle/>
          <a:p>
            <a:fld id="{8C79D4D9-58BD-4802-A510-61205A77829C}" type="slidenum">
              <a:rPr lang="en-US" smtClean="0"/>
              <a:pPr/>
              <a:t>12</a:t>
            </a:fld>
            <a:endParaRPr lang="en-US" dirty="0"/>
          </a:p>
        </p:txBody>
      </p:sp>
      <p:sp>
        <p:nvSpPr>
          <p:cNvPr id="3" name="Text Placeholder 2">
            <a:extLst>
              <a:ext uri="{FF2B5EF4-FFF2-40B4-BE49-F238E27FC236}">
                <a16:creationId xmlns:a16="http://schemas.microsoft.com/office/drawing/2014/main" id="{8571E229-DEEF-4560-97E5-CB4BCD8A3314}"/>
              </a:ext>
            </a:extLst>
          </p:cNvPr>
          <p:cNvSpPr>
            <a:spLocks noGrp="1"/>
          </p:cNvSpPr>
          <p:nvPr>
            <p:ph type="body" sz="quarter" idx="31"/>
          </p:nvPr>
        </p:nvSpPr>
        <p:spPr>
          <a:xfrm>
            <a:off x="2743201" y="3198155"/>
            <a:ext cx="1100830" cy="461409"/>
          </a:xfrm>
        </p:spPr>
        <p:txBody>
          <a:bodyPr/>
          <a:lstStyle/>
          <a:p>
            <a:r>
              <a:rPr lang="en-US" b="1" dirty="0"/>
              <a:t>Designing Callbacks</a:t>
            </a:r>
          </a:p>
          <a:p>
            <a:endParaRPr lang="en-US" dirty="0"/>
          </a:p>
        </p:txBody>
      </p:sp>
      <p:sp>
        <p:nvSpPr>
          <p:cNvPr id="4" name="Text Placeholder 3">
            <a:extLst>
              <a:ext uri="{FF2B5EF4-FFF2-40B4-BE49-F238E27FC236}">
                <a16:creationId xmlns:a16="http://schemas.microsoft.com/office/drawing/2014/main" id="{CB4C129B-27EF-4FA9-924E-622EF7CFC483}"/>
              </a:ext>
            </a:extLst>
          </p:cNvPr>
          <p:cNvSpPr>
            <a:spLocks noGrp="1"/>
          </p:cNvSpPr>
          <p:nvPr>
            <p:ph type="body" sz="quarter" idx="11"/>
          </p:nvPr>
        </p:nvSpPr>
        <p:spPr>
          <a:xfrm>
            <a:off x="4239402" y="3215150"/>
            <a:ext cx="6351657" cy="427700"/>
          </a:xfrm>
        </p:spPr>
        <p:txBody>
          <a:bodyPr/>
          <a:lstStyle/>
          <a:p>
            <a:r>
              <a:rPr lang="en-US" dirty="0"/>
              <a:t>Function Objects &amp; </a:t>
            </a:r>
            <a:r>
              <a:rPr lang="en-US" dirty="0" err="1"/>
              <a:t>Functors</a:t>
            </a:r>
            <a:endParaRPr lang="en-US" dirty="0"/>
          </a:p>
          <a:p>
            <a:endParaRPr lang="en-US" dirty="0"/>
          </a:p>
        </p:txBody>
      </p:sp>
    </p:spTree>
    <p:extLst>
      <p:ext uri="{BB962C8B-B14F-4D97-AF65-F5344CB8AC3E}">
        <p14:creationId xmlns:p14="http://schemas.microsoft.com/office/powerpoint/2010/main" val="2899360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CFA1928-6C44-4884-B571-234BF5181FB4}"/>
              </a:ext>
            </a:extLst>
          </p:cNvPr>
          <p:cNvSpPr>
            <a:spLocks noGrp="1"/>
          </p:cNvSpPr>
          <p:nvPr>
            <p:ph type="pic" sz="quarter" idx="13"/>
          </p:nvPr>
        </p:nvSpPr>
        <p:spPr/>
      </p:sp>
      <p:sp>
        <p:nvSpPr>
          <p:cNvPr id="3" name="Text Placeholder 2">
            <a:extLst>
              <a:ext uri="{FF2B5EF4-FFF2-40B4-BE49-F238E27FC236}">
                <a16:creationId xmlns:a16="http://schemas.microsoft.com/office/drawing/2014/main" id="{A7E7F224-25B9-42B2-9C5C-5CAE5F7BA6DC}"/>
              </a:ext>
            </a:extLst>
          </p:cNvPr>
          <p:cNvSpPr>
            <a:spLocks noGrp="1"/>
          </p:cNvSpPr>
          <p:nvPr>
            <p:ph type="body" sz="quarter" idx="12"/>
          </p:nvPr>
        </p:nvSpPr>
        <p:spPr/>
        <p:txBody>
          <a:bodyPr/>
          <a:lstStyle/>
          <a:p>
            <a:pPr algn="l" rtl="0"/>
            <a:r>
              <a:rPr lang="en-US" dirty="0"/>
              <a:t>A Function Object / </a:t>
            </a:r>
            <a:r>
              <a:rPr lang="en-US" dirty="0" err="1"/>
              <a:t>Functor</a:t>
            </a:r>
            <a:r>
              <a:rPr lang="en-US" dirty="0"/>
              <a:t> is a kind of Callback with State.</a:t>
            </a:r>
          </a:p>
          <a:p>
            <a:pPr algn="l" rtl="0"/>
            <a:endParaRPr lang="en-US" dirty="0"/>
          </a:p>
          <a:p>
            <a:pPr algn="l" rtl="0"/>
            <a:r>
              <a:rPr lang="en-US" dirty="0"/>
              <a:t>Object of a class which has overloaded operator() is called Function Object or </a:t>
            </a:r>
            <a:r>
              <a:rPr lang="en-US" dirty="0" err="1"/>
              <a:t>Functor</a:t>
            </a:r>
            <a:r>
              <a:rPr lang="en-US" dirty="0"/>
              <a:t> i.e. a class with overloaded operator() function is as follows</a:t>
            </a:r>
          </a:p>
        </p:txBody>
      </p:sp>
      <p:sp>
        <p:nvSpPr>
          <p:cNvPr id="4" name="Slide Number Placeholder 3">
            <a:extLst>
              <a:ext uri="{FF2B5EF4-FFF2-40B4-BE49-F238E27FC236}">
                <a16:creationId xmlns:a16="http://schemas.microsoft.com/office/drawing/2014/main" id="{0A8DD959-ECE6-4A47-90A8-D49E4FE2336E}"/>
              </a:ext>
            </a:extLst>
          </p:cNvPr>
          <p:cNvSpPr>
            <a:spLocks noGrp="1"/>
          </p:cNvSpPr>
          <p:nvPr>
            <p:ph type="sldNum" sz="quarter" idx="4"/>
          </p:nvPr>
        </p:nvSpPr>
        <p:spPr/>
        <p:txBody>
          <a:bodyPr/>
          <a:lstStyle/>
          <a:p>
            <a:fld id="{8C79D4D9-58BD-4802-A510-61205A77829C}" type="slidenum">
              <a:rPr lang="en-US" smtClean="0"/>
              <a:pPr/>
              <a:t>13</a:t>
            </a:fld>
            <a:endParaRPr lang="en-US" dirty="0"/>
          </a:p>
        </p:txBody>
      </p:sp>
      <p:sp>
        <p:nvSpPr>
          <p:cNvPr id="5" name="Text Placeholder 4">
            <a:extLst>
              <a:ext uri="{FF2B5EF4-FFF2-40B4-BE49-F238E27FC236}">
                <a16:creationId xmlns:a16="http://schemas.microsoft.com/office/drawing/2014/main" id="{C243A73D-4619-4541-A043-28DFCFC7E5AF}"/>
              </a:ext>
            </a:extLst>
          </p:cNvPr>
          <p:cNvSpPr>
            <a:spLocks noGrp="1"/>
          </p:cNvSpPr>
          <p:nvPr>
            <p:ph type="body" sz="quarter" idx="29"/>
          </p:nvPr>
        </p:nvSpPr>
        <p:spPr/>
        <p:txBody>
          <a:bodyPr/>
          <a:lstStyle/>
          <a:p>
            <a:pPr algn="l" rtl="0"/>
            <a:r>
              <a:rPr lang="en-US" dirty="0" err="1"/>
              <a:t>Functor</a:t>
            </a:r>
            <a:endParaRPr lang="en-US" dirty="0"/>
          </a:p>
        </p:txBody>
      </p:sp>
    </p:spTree>
    <p:extLst>
      <p:ext uri="{BB962C8B-B14F-4D97-AF65-F5344CB8AC3E}">
        <p14:creationId xmlns:p14="http://schemas.microsoft.com/office/powerpoint/2010/main" val="96783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19C14E-7EBD-4A9A-BC93-A2586C5C82CF}"/>
              </a:ext>
            </a:extLst>
          </p:cNvPr>
          <p:cNvSpPr>
            <a:spLocks noGrp="1"/>
          </p:cNvSpPr>
          <p:nvPr>
            <p:ph type="sldNum" sz="quarter" idx="10"/>
          </p:nvPr>
        </p:nvSpPr>
        <p:spPr/>
        <p:txBody>
          <a:bodyPr/>
          <a:lstStyle/>
          <a:p>
            <a:fld id="{8C79D4D9-58BD-4802-A510-61205A77829C}" type="slidenum">
              <a:rPr lang="en-US" smtClean="0"/>
              <a:pPr/>
              <a:t>14</a:t>
            </a:fld>
            <a:endParaRPr lang="en-US" dirty="0"/>
          </a:p>
        </p:txBody>
      </p:sp>
      <p:pic>
        <p:nvPicPr>
          <p:cNvPr id="3" name="Picture 2">
            <a:extLst>
              <a:ext uri="{FF2B5EF4-FFF2-40B4-BE49-F238E27FC236}">
                <a16:creationId xmlns:a16="http://schemas.microsoft.com/office/drawing/2014/main" id="{43E85EA6-F755-42DA-AC44-81A73860EC53}"/>
              </a:ext>
            </a:extLst>
          </p:cNvPr>
          <p:cNvPicPr>
            <a:picLocks noChangeAspect="1"/>
          </p:cNvPicPr>
          <p:nvPr/>
        </p:nvPicPr>
        <p:blipFill>
          <a:blip r:embed="rId2"/>
          <a:stretch>
            <a:fillRect/>
          </a:stretch>
        </p:blipFill>
        <p:spPr>
          <a:xfrm>
            <a:off x="3362324" y="977747"/>
            <a:ext cx="5467350" cy="2095500"/>
          </a:xfrm>
          <a:prstGeom prst="rect">
            <a:avLst/>
          </a:prstGeom>
        </p:spPr>
      </p:pic>
      <p:pic>
        <p:nvPicPr>
          <p:cNvPr id="4" name="Picture 3">
            <a:extLst>
              <a:ext uri="{FF2B5EF4-FFF2-40B4-BE49-F238E27FC236}">
                <a16:creationId xmlns:a16="http://schemas.microsoft.com/office/drawing/2014/main" id="{1026FD72-C5F8-4662-B1B6-57E96860F1B0}"/>
              </a:ext>
            </a:extLst>
          </p:cNvPr>
          <p:cNvPicPr>
            <a:picLocks noChangeAspect="1"/>
          </p:cNvPicPr>
          <p:nvPr/>
        </p:nvPicPr>
        <p:blipFill>
          <a:blip r:embed="rId3"/>
          <a:stretch>
            <a:fillRect/>
          </a:stretch>
        </p:blipFill>
        <p:spPr>
          <a:xfrm>
            <a:off x="4264194" y="3429000"/>
            <a:ext cx="3876675" cy="438150"/>
          </a:xfrm>
          <a:prstGeom prst="rect">
            <a:avLst/>
          </a:prstGeom>
        </p:spPr>
      </p:pic>
      <p:pic>
        <p:nvPicPr>
          <p:cNvPr id="5" name="Picture 4">
            <a:extLst>
              <a:ext uri="{FF2B5EF4-FFF2-40B4-BE49-F238E27FC236}">
                <a16:creationId xmlns:a16="http://schemas.microsoft.com/office/drawing/2014/main" id="{FED62386-D0D4-4169-B6B7-6877F02F6B47}"/>
              </a:ext>
            </a:extLst>
          </p:cNvPr>
          <p:cNvPicPr>
            <a:picLocks noChangeAspect="1"/>
          </p:cNvPicPr>
          <p:nvPr/>
        </p:nvPicPr>
        <p:blipFill>
          <a:blip r:embed="rId4"/>
          <a:stretch>
            <a:fillRect/>
          </a:stretch>
        </p:blipFill>
        <p:spPr>
          <a:xfrm>
            <a:off x="4800599" y="4222903"/>
            <a:ext cx="2590800" cy="409575"/>
          </a:xfrm>
          <a:prstGeom prst="rect">
            <a:avLst/>
          </a:prstGeom>
        </p:spPr>
      </p:pic>
    </p:spTree>
    <p:extLst>
      <p:ext uri="{BB962C8B-B14F-4D97-AF65-F5344CB8AC3E}">
        <p14:creationId xmlns:p14="http://schemas.microsoft.com/office/powerpoint/2010/main" val="4046979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B2F5BC-6778-46CA-9AC1-3C1C3E5044E4}"/>
              </a:ext>
            </a:extLst>
          </p:cNvPr>
          <p:cNvSpPr>
            <a:spLocks noGrp="1"/>
          </p:cNvSpPr>
          <p:nvPr>
            <p:ph type="sldNum" sz="quarter" idx="4"/>
          </p:nvPr>
        </p:nvSpPr>
        <p:spPr/>
        <p:txBody>
          <a:bodyPr/>
          <a:lstStyle/>
          <a:p>
            <a:fld id="{8C79D4D9-58BD-4802-A510-61205A77829C}" type="slidenum">
              <a:rPr lang="en-US" smtClean="0"/>
              <a:pPr/>
              <a:t>15</a:t>
            </a:fld>
            <a:endParaRPr lang="en-US" dirty="0"/>
          </a:p>
        </p:txBody>
      </p:sp>
      <p:sp>
        <p:nvSpPr>
          <p:cNvPr id="5" name="Text Placeholder 4">
            <a:extLst>
              <a:ext uri="{FF2B5EF4-FFF2-40B4-BE49-F238E27FC236}">
                <a16:creationId xmlns:a16="http://schemas.microsoft.com/office/drawing/2014/main" id="{1C07E62E-2FE1-411B-8C78-356DE427E3F2}"/>
              </a:ext>
            </a:extLst>
          </p:cNvPr>
          <p:cNvSpPr>
            <a:spLocks noGrp="1"/>
          </p:cNvSpPr>
          <p:nvPr>
            <p:ph type="body" sz="quarter" idx="29"/>
          </p:nvPr>
        </p:nvSpPr>
        <p:spPr/>
        <p:txBody>
          <a:bodyPr>
            <a:normAutofit fontScale="70000" lnSpcReduction="20000"/>
          </a:bodyPr>
          <a:lstStyle/>
          <a:p>
            <a:pPr algn="l" rtl="0"/>
            <a:r>
              <a:rPr lang="en-US" dirty="0"/>
              <a:t>we want to call this framework API three times with three different types of encryption logics</a:t>
            </a:r>
          </a:p>
        </p:txBody>
      </p:sp>
    </p:spTree>
    <p:extLst>
      <p:ext uri="{BB962C8B-B14F-4D97-AF65-F5344CB8AC3E}">
        <p14:creationId xmlns:p14="http://schemas.microsoft.com/office/powerpoint/2010/main" val="3689023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CAA89F-962D-42A2-9BD0-253391A906E0}"/>
              </a:ext>
            </a:extLst>
          </p:cNvPr>
          <p:cNvSpPr>
            <a:spLocks noGrp="1"/>
          </p:cNvSpPr>
          <p:nvPr>
            <p:ph type="sldNum" sz="quarter" idx="10"/>
          </p:nvPr>
        </p:nvSpPr>
        <p:spPr/>
        <p:txBody>
          <a:bodyPr/>
          <a:lstStyle/>
          <a:p>
            <a:fld id="{8C79D4D9-58BD-4802-A510-61205A77829C}" type="slidenum">
              <a:rPr lang="en-US" smtClean="0"/>
              <a:pPr/>
              <a:t>16</a:t>
            </a:fld>
            <a:endParaRPr lang="en-US" dirty="0"/>
          </a:p>
        </p:txBody>
      </p:sp>
      <p:pic>
        <p:nvPicPr>
          <p:cNvPr id="3" name="Picture 2">
            <a:extLst>
              <a:ext uri="{FF2B5EF4-FFF2-40B4-BE49-F238E27FC236}">
                <a16:creationId xmlns:a16="http://schemas.microsoft.com/office/drawing/2014/main" id="{8CF38DEC-BB19-4D67-B3E9-2E31B685880B}"/>
              </a:ext>
            </a:extLst>
          </p:cNvPr>
          <p:cNvPicPr>
            <a:picLocks noChangeAspect="1"/>
          </p:cNvPicPr>
          <p:nvPr/>
        </p:nvPicPr>
        <p:blipFill>
          <a:blip r:embed="rId2"/>
          <a:stretch>
            <a:fillRect/>
          </a:stretch>
        </p:blipFill>
        <p:spPr>
          <a:xfrm>
            <a:off x="2519864" y="0"/>
            <a:ext cx="6637367" cy="6858000"/>
          </a:xfrm>
          <a:prstGeom prst="rect">
            <a:avLst/>
          </a:prstGeom>
        </p:spPr>
      </p:pic>
    </p:spTree>
    <p:extLst>
      <p:ext uri="{BB962C8B-B14F-4D97-AF65-F5344CB8AC3E}">
        <p14:creationId xmlns:p14="http://schemas.microsoft.com/office/powerpoint/2010/main" val="1069562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E58201A-E3A7-477F-BF2A-3BA22FDFC0FA}"/>
              </a:ext>
            </a:extLst>
          </p:cNvPr>
          <p:cNvSpPr>
            <a:spLocks noGrp="1"/>
          </p:cNvSpPr>
          <p:nvPr>
            <p:ph type="pic" sz="quarter" idx="13"/>
          </p:nvPr>
        </p:nvSpPr>
        <p:spPr/>
      </p:sp>
      <p:sp>
        <p:nvSpPr>
          <p:cNvPr id="4" name="Slide Number Placeholder 3">
            <a:extLst>
              <a:ext uri="{FF2B5EF4-FFF2-40B4-BE49-F238E27FC236}">
                <a16:creationId xmlns:a16="http://schemas.microsoft.com/office/drawing/2014/main" id="{A2EE6EBE-E256-4A1D-9641-C3E26940894A}"/>
              </a:ext>
            </a:extLst>
          </p:cNvPr>
          <p:cNvSpPr>
            <a:spLocks noGrp="1"/>
          </p:cNvSpPr>
          <p:nvPr>
            <p:ph type="sldNum" sz="quarter" idx="4"/>
          </p:nvPr>
        </p:nvSpPr>
        <p:spPr/>
        <p:txBody>
          <a:bodyPr/>
          <a:lstStyle/>
          <a:p>
            <a:fld id="{8C79D4D9-58BD-4802-A510-61205A77829C}" type="slidenum">
              <a:rPr lang="en-US" smtClean="0"/>
              <a:pPr/>
              <a:t>17</a:t>
            </a:fld>
            <a:endParaRPr lang="en-US" dirty="0"/>
          </a:p>
        </p:txBody>
      </p:sp>
      <p:sp>
        <p:nvSpPr>
          <p:cNvPr id="5" name="Text Placeholder 4">
            <a:extLst>
              <a:ext uri="{FF2B5EF4-FFF2-40B4-BE49-F238E27FC236}">
                <a16:creationId xmlns:a16="http://schemas.microsoft.com/office/drawing/2014/main" id="{CCF42A8C-851A-4B15-BE79-9D75EFE58250}"/>
              </a:ext>
            </a:extLst>
          </p:cNvPr>
          <p:cNvSpPr>
            <a:spLocks noGrp="1"/>
          </p:cNvSpPr>
          <p:nvPr>
            <p:ph type="body" sz="quarter" idx="29"/>
          </p:nvPr>
        </p:nvSpPr>
        <p:spPr/>
        <p:txBody>
          <a:bodyPr/>
          <a:lstStyle/>
          <a:p>
            <a:pPr algn="l" rtl="0"/>
            <a:r>
              <a:rPr lang="en-US" dirty="0"/>
              <a:t> bind state with function pointers</a:t>
            </a:r>
          </a:p>
        </p:txBody>
      </p:sp>
      <p:pic>
        <p:nvPicPr>
          <p:cNvPr id="6" name="Picture 5">
            <a:extLst>
              <a:ext uri="{FF2B5EF4-FFF2-40B4-BE49-F238E27FC236}">
                <a16:creationId xmlns:a16="http://schemas.microsoft.com/office/drawing/2014/main" id="{C82FC712-D3CC-4714-8A6F-A679B396E794}"/>
              </a:ext>
            </a:extLst>
          </p:cNvPr>
          <p:cNvPicPr>
            <a:picLocks noChangeAspect="1"/>
          </p:cNvPicPr>
          <p:nvPr/>
        </p:nvPicPr>
        <p:blipFill>
          <a:blip r:embed="rId2"/>
          <a:stretch>
            <a:fillRect/>
          </a:stretch>
        </p:blipFill>
        <p:spPr>
          <a:xfrm>
            <a:off x="1411550" y="1591113"/>
            <a:ext cx="5829300" cy="4600575"/>
          </a:xfrm>
          <a:prstGeom prst="rect">
            <a:avLst/>
          </a:prstGeom>
        </p:spPr>
      </p:pic>
    </p:spTree>
    <p:extLst>
      <p:ext uri="{BB962C8B-B14F-4D97-AF65-F5344CB8AC3E}">
        <p14:creationId xmlns:p14="http://schemas.microsoft.com/office/powerpoint/2010/main" val="61374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A4611A-838C-4933-BA4C-A032306A1778}"/>
              </a:ext>
            </a:extLst>
          </p:cNvPr>
          <p:cNvSpPr>
            <a:spLocks noGrp="1"/>
          </p:cNvSpPr>
          <p:nvPr>
            <p:ph type="sldNum" sz="quarter" idx="10"/>
          </p:nvPr>
        </p:nvSpPr>
        <p:spPr/>
        <p:txBody>
          <a:bodyPr/>
          <a:lstStyle/>
          <a:p>
            <a:fld id="{8C79D4D9-58BD-4802-A510-61205A77829C}" type="slidenum">
              <a:rPr lang="en-US" smtClean="0"/>
              <a:pPr/>
              <a:t>18</a:t>
            </a:fld>
            <a:endParaRPr lang="en-US" dirty="0"/>
          </a:p>
        </p:txBody>
      </p:sp>
      <p:pic>
        <p:nvPicPr>
          <p:cNvPr id="3" name="Picture 2">
            <a:extLst>
              <a:ext uri="{FF2B5EF4-FFF2-40B4-BE49-F238E27FC236}">
                <a16:creationId xmlns:a16="http://schemas.microsoft.com/office/drawing/2014/main" id="{91FF3750-2DF0-4D4A-9A86-B6A0D901BD26}"/>
              </a:ext>
            </a:extLst>
          </p:cNvPr>
          <p:cNvPicPr>
            <a:picLocks noChangeAspect="1"/>
          </p:cNvPicPr>
          <p:nvPr/>
        </p:nvPicPr>
        <p:blipFill>
          <a:blip r:embed="rId2"/>
          <a:stretch>
            <a:fillRect/>
          </a:stretch>
        </p:blipFill>
        <p:spPr>
          <a:xfrm>
            <a:off x="2424112" y="2452687"/>
            <a:ext cx="7343775" cy="1952625"/>
          </a:xfrm>
          <a:prstGeom prst="rect">
            <a:avLst/>
          </a:prstGeom>
        </p:spPr>
      </p:pic>
    </p:spTree>
    <p:extLst>
      <p:ext uri="{BB962C8B-B14F-4D97-AF65-F5344CB8AC3E}">
        <p14:creationId xmlns:p14="http://schemas.microsoft.com/office/powerpoint/2010/main" val="554780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ADD789-062B-4F77-B15F-7714514CF85D}"/>
              </a:ext>
            </a:extLst>
          </p:cNvPr>
          <p:cNvSpPr>
            <a:spLocks noGrp="1"/>
          </p:cNvSpPr>
          <p:nvPr>
            <p:ph type="sldNum" sz="quarter" idx="10"/>
          </p:nvPr>
        </p:nvSpPr>
        <p:spPr/>
        <p:txBody>
          <a:bodyPr/>
          <a:lstStyle/>
          <a:p>
            <a:fld id="{8C79D4D9-58BD-4802-A510-61205A77829C}" type="slidenum">
              <a:rPr lang="en-US" smtClean="0"/>
              <a:pPr/>
              <a:t>19</a:t>
            </a:fld>
            <a:endParaRPr lang="en-US" dirty="0"/>
          </a:p>
        </p:txBody>
      </p:sp>
      <p:pic>
        <p:nvPicPr>
          <p:cNvPr id="3" name="Picture 2">
            <a:extLst>
              <a:ext uri="{FF2B5EF4-FFF2-40B4-BE49-F238E27FC236}">
                <a16:creationId xmlns:a16="http://schemas.microsoft.com/office/drawing/2014/main" id="{90067D32-04C0-4878-A9EB-75429527A755}"/>
              </a:ext>
            </a:extLst>
          </p:cNvPr>
          <p:cNvPicPr>
            <a:picLocks noChangeAspect="1"/>
          </p:cNvPicPr>
          <p:nvPr/>
        </p:nvPicPr>
        <p:blipFill>
          <a:blip r:embed="rId2"/>
          <a:stretch>
            <a:fillRect/>
          </a:stretch>
        </p:blipFill>
        <p:spPr>
          <a:xfrm>
            <a:off x="2457450" y="2257425"/>
            <a:ext cx="7277100" cy="2343150"/>
          </a:xfrm>
          <a:prstGeom prst="rect">
            <a:avLst/>
          </a:prstGeom>
        </p:spPr>
      </p:pic>
    </p:spTree>
    <p:extLst>
      <p:ext uri="{BB962C8B-B14F-4D97-AF65-F5344CB8AC3E}">
        <p14:creationId xmlns:p14="http://schemas.microsoft.com/office/powerpoint/2010/main" val="2667175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C9A293-AC84-4CB5-B40A-5CC7D05C8E33}"/>
              </a:ext>
            </a:extLst>
          </p:cNvPr>
          <p:cNvSpPr>
            <a:spLocks noGrp="1"/>
          </p:cNvSpPr>
          <p:nvPr>
            <p:ph type="body" sz="quarter" idx="16"/>
          </p:nvPr>
        </p:nvSpPr>
        <p:spPr/>
        <p:txBody>
          <a:bodyPr/>
          <a:lstStyle/>
          <a:p>
            <a:pPr algn="ctr" rtl="0"/>
            <a:r>
              <a:rPr lang="en-US" dirty="0"/>
              <a:t>Some needed Libraries</a:t>
            </a:r>
          </a:p>
        </p:txBody>
      </p:sp>
      <p:sp>
        <p:nvSpPr>
          <p:cNvPr id="3" name="Text Placeholder 2">
            <a:extLst>
              <a:ext uri="{FF2B5EF4-FFF2-40B4-BE49-F238E27FC236}">
                <a16:creationId xmlns:a16="http://schemas.microsoft.com/office/drawing/2014/main" id="{E420533E-2F88-4AD6-99FF-43CF8E6F8D0A}"/>
              </a:ext>
            </a:extLst>
          </p:cNvPr>
          <p:cNvSpPr>
            <a:spLocks noGrp="1"/>
          </p:cNvSpPr>
          <p:nvPr>
            <p:ph type="body" sz="quarter" idx="17"/>
          </p:nvPr>
        </p:nvSpPr>
        <p:spPr/>
        <p:txBody>
          <a:bodyPr/>
          <a:lstStyle/>
          <a:p>
            <a:pPr algn="ctr" rtl="0"/>
            <a:r>
              <a:rPr lang="en-US" dirty="0"/>
              <a:t>An extremely brief to introduction of Libraries</a:t>
            </a:r>
          </a:p>
        </p:txBody>
      </p:sp>
      <p:sp>
        <p:nvSpPr>
          <p:cNvPr id="4" name="Text Placeholder 3">
            <a:extLst>
              <a:ext uri="{FF2B5EF4-FFF2-40B4-BE49-F238E27FC236}">
                <a16:creationId xmlns:a16="http://schemas.microsoft.com/office/drawing/2014/main" id="{0C6C52FF-6922-47DF-AD72-0D4030578FCB}"/>
              </a:ext>
            </a:extLst>
          </p:cNvPr>
          <p:cNvSpPr>
            <a:spLocks noGrp="1"/>
          </p:cNvSpPr>
          <p:nvPr>
            <p:ph type="body" sz="quarter" idx="18"/>
          </p:nvPr>
        </p:nvSpPr>
        <p:spPr>
          <a:xfrm>
            <a:off x="8522563" y="4857410"/>
            <a:ext cx="2001348" cy="379765"/>
          </a:xfrm>
        </p:spPr>
        <p:txBody>
          <a:bodyPr/>
          <a:lstStyle/>
          <a:p>
            <a:r>
              <a:rPr lang="fa-IR" dirty="0"/>
              <a:t>سید سروش </a:t>
            </a:r>
            <a:r>
              <a:rPr lang="fa-IR" dirty="0" err="1"/>
              <a:t>حسین‌علی‌پور</a:t>
            </a:r>
            <a:endParaRPr lang="en-US" dirty="0"/>
          </a:p>
        </p:txBody>
      </p:sp>
    </p:spTree>
    <p:extLst>
      <p:ext uri="{BB962C8B-B14F-4D97-AF65-F5344CB8AC3E}">
        <p14:creationId xmlns:p14="http://schemas.microsoft.com/office/powerpoint/2010/main" val="3183761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8A4468-A24D-478F-8309-501D787660F9}"/>
              </a:ext>
            </a:extLst>
          </p:cNvPr>
          <p:cNvSpPr>
            <a:spLocks noGrp="1"/>
          </p:cNvSpPr>
          <p:nvPr>
            <p:ph type="sldNum" sz="quarter" idx="20"/>
          </p:nvPr>
        </p:nvSpPr>
        <p:spPr/>
        <p:txBody>
          <a:bodyPr/>
          <a:lstStyle/>
          <a:p>
            <a:fld id="{8C79D4D9-58BD-4802-A510-61205A77829C}" type="slidenum">
              <a:rPr lang="en-US" smtClean="0"/>
              <a:pPr/>
              <a:t>20</a:t>
            </a:fld>
            <a:endParaRPr lang="en-US" dirty="0"/>
          </a:p>
        </p:txBody>
      </p:sp>
      <p:sp>
        <p:nvSpPr>
          <p:cNvPr id="3" name="Text Placeholder 2">
            <a:extLst>
              <a:ext uri="{FF2B5EF4-FFF2-40B4-BE49-F238E27FC236}">
                <a16:creationId xmlns:a16="http://schemas.microsoft.com/office/drawing/2014/main" id="{83E11517-596D-4E60-A224-6C701779F4A7}"/>
              </a:ext>
            </a:extLst>
          </p:cNvPr>
          <p:cNvSpPr>
            <a:spLocks noGrp="1"/>
          </p:cNvSpPr>
          <p:nvPr>
            <p:ph type="body" sz="quarter" idx="31"/>
          </p:nvPr>
        </p:nvSpPr>
        <p:spPr>
          <a:xfrm>
            <a:off x="2734323" y="3193273"/>
            <a:ext cx="1056442" cy="461409"/>
          </a:xfrm>
        </p:spPr>
        <p:txBody>
          <a:bodyPr/>
          <a:lstStyle/>
          <a:p>
            <a:r>
              <a:rPr lang="en-US" dirty="0"/>
              <a:t>std::function</a:t>
            </a:r>
          </a:p>
        </p:txBody>
      </p:sp>
      <p:sp>
        <p:nvSpPr>
          <p:cNvPr id="4" name="Text Placeholder 3">
            <a:extLst>
              <a:ext uri="{FF2B5EF4-FFF2-40B4-BE49-F238E27FC236}">
                <a16:creationId xmlns:a16="http://schemas.microsoft.com/office/drawing/2014/main" id="{DD383812-1BD4-44AF-833F-C73B3A32AFC6}"/>
              </a:ext>
            </a:extLst>
          </p:cNvPr>
          <p:cNvSpPr>
            <a:spLocks noGrp="1"/>
          </p:cNvSpPr>
          <p:nvPr>
            <p:ph type="body" sz="quarter" idx="11"/>
          </p:nvPr>
        </p:nvSpPr>
        <p:spPr>
          <a:xfrm>
            <a:off x="4221646" y="3198155"/>
            <a:ext cx="5925529" cy="427700"/>
          </a:xfrm>
        </p:spPr>
        <p:txBody>
          <a:bodyPr/>
          <a:lstStyle/>
          <a:p>
            <a:r>
              <a:rPr lang="en-US" dirty="0"/>
              <a:t>C++11: std::function and std::bind</a:t>
            </a:r>
          </a:p>
          <a:p>
            <a:br>
              <a:rPr lang="en-US" dirty="0"/>
            </a:br>
            <a:endParaRPr lang="en-US" dirty="0"/>
          </a:p>
        </p:txBody>
      </p:sp>
    </p:spTree>
    <p:extLst>
      <p:ext uri="{BB962C8B-B14F-4D97-AF65-F5344CB8AC3E}">
        <p14:creationId xmlns:p14="http://schemas.microsoft.com/office/powerpoint/2010/main" val="1984665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7F236B-AD49-4814-9AB5-CDC8C5DCC35B}"/>
              </a:ext>
            </a:extLst>
          </p:cNvPr>
          <p:cNvSpPr>
            <a:spLocks noGrp="1"/>
          </p:cNvSpPr>
          <p:nvPr>
            <p:ph type="body" sz="quarter" idx="12"/>
          </p:nvPr>
        </p:nvSpPr>
        <p:spPr/>
        <p:txBody>
          <a:bodyPr/>
          <a:lstStyle/>
          <a:p>
            <a:pPr algn="l" rtl="0"/>
            <a:r>
              <a:rPr lang="en-US" dirty="0"/>
              <a:t>A Callable type is a type for which the INVOKE operation is applicable. This operation may be performed explicitly using the library function std::invoke. (since C++17)</a:t>
            </a:r>
          </a:p>
          <a:p>
            <a:pPr algn="l" rtl="0"/>
            <a:r>
              <a:rPr lang="en-US" dirty="0"/>
              <a:t>The type T satisfies Callable if</a:t>
            </a:r>
          </a:p>
          <a:p>
            <a:pPr algn="l" rtl="0"/>
            <a:r>
              <a:rPr lang="en-US" dirty="0"/>
              <a:t>Given</a:t>
            </a:r>
          </a:p>
          <a:p>
            <a:pPr lvl="2"/>
            <a:r>
              <a:rPr lang="en-US" dirty="0"/>
              <a:t>f, an object of type T</a:t>
            </a:r>
          </a:p>
          <a:p>
            <a:pPr lvl="2"/>
            <a:r>
              <a:rPr lang="en-US" dirty="0" err="1"/>
              <a:t>ArgTypes</a:t>
            </a:r>
            <a:r>
              <a:rPr lang="en-US" dirty="0"/>
              <a:t>, suitable list of argument types</a:t>
            </a:r>
          </a:p>
          <a:p>
            <a:pPr lvl="2"/>
            <a:r>
              <a:rPr lang="en-US" dirty="0"/>
              <a:t>R, suitable return type</a:t>
            </a:r>
          </a:p>
          <a:p>
            <a:pPr algn="l" rtl="0"/>
            <a:r>
              <a:rPr lang="en-US" dirty="0"/>
              <a:t>The following expressions must be valid:</a:t>
            </a:r>
          </a:p>
        </p:txBody>
      </p:sp>
      <p:sp>
        <p:nvSpPr>
          <p:cNvPr id="4" name="Slide Number Placeholder 3">
            <a:extLst>
              <a:ext uri="{FF2B5EF4-FFF2-40B4-BE49-F238E27FC236}">
                <a16:creationId xmlns:a16="http://schemas.microsoft.com/office/drawing/2014/main" id="{AD16D9EC-140D-428B-94E6-DF30DAA13C74}"/>
              </a:ext>
            </a:extLst>
          </p:cNvPr>
          <p:cNvSpPr>
            <a:spLocks noGrp="1"/>
          </p:cNvSpPr>
          <p:nvPr>
            <p:ph type="sldNum" sz="quarter" idx="4"/>
          </p:nvPr>
        </p:nvSpPr>
        <p:spPr/>
        <p:txBody>
          <a:bodyPr/>
          <a:lstStyle/>
          <a:p>
            <a:fld id="{8C79D4D9-58BD-4802-A510-61205A77829C}" type="slidenum">
              <a:rPr lang="en-US" smtClean="0"/>
              <a:pPr/>
              <a:t>21</a:t>
            </a:fld>
            <a:endParaRPr lang="en-US" dirty="0"/>
          </a:p>
        </p:txBody>
      </p:sp>
      <p:sp>
        <p:nvSpPr>
          <p:cNvPr id="5" name="Text Placeholder 4">
            <a:extLst>
              <a:ext uri="{FF2B5EF4-FFF2-40B4-BE49-F238E27FC236}">
                <a16:creationId xmlns:a16="http://schemas.microsoft.com/office/drawing/2014/main" id="{47E9B883-1FED-4F73-88A8-F4DC2A1C328D}"/>
              </a:ext>
            </a:extLst>
          </p:cNvPr>
          <p:cNvSpPr>
            <a:spLocks noGrp="1"/>
          </p:cNvSpPr>
          <p:nvPr>
            <p:ph type="body" sz="quarter" idx="29"/>
          </p:nvPr>
        </p:nvSpPr>
        <p:spPr/>
        <p:txBody>
          <a:bodyPr/>
          <a:lstStyle/>
          <a:p>
            <a:pPr algn="l" rtl="0"/>
            <a:r>
              <a:rPr lang="en-US" dirty="0"/>
              <a:t>Callable Target</a:t>
            </a:r>
          </a:p>
        </p:txBody>
      </p:sp>
      <p:pic>
        <p:nvPicPr>
          <p:cNvPr id="6" name="Picture 5">
            <a:extLst>
              <a:ext uri="{FF2B5EF4-FFF2-40B4-BE49-F238E27FC236}">
                <a16:creationId xmlns:a16="http://schemas.microsoft.com/office/drawing/2014/main" id="{B42BA4C4-EB6D-4739-82D9-342D96E1CAB2}"/>
              </a:ext>
            </a:extLst>
          </p:cNvPr>
          <p:cNvPicPr>
            <a:picLocks noChangeAspect="1"/>
          </p:cNvPicPr>
          <p:nvPr/>
        </p:nvPicPr>
        <p:blipFill>
          <a:blip r:embed="rId2"/>
          <a:stretch>
            <a:fillRect/>
          </a:stretch>
        </p:blipFill>
        <p:spPr>
          <a:xfrm>
            <a:off x="1325130" y="5559039"/>
            <a:ext cx="6505575" cy="409575"/>
          </a:xfrm>
          <a:prstGeom prst="rect">
            <a:avLst/>
          </a:prstGeom>
        </p:spPr>
      </p:pic>
    </p:spTree>
    <p:extLst>
      <p:ext uri="{BB962C8B-B14F-4D97-AF65-F5344CB8AC3E}">
        <p14:creationId xmlns:p14="http://schemas.microsoft.com/office/powerpoint/2010/main" val="3096097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BB52C6-784D-4967-B3D9-E467EFD22879}"/>
              </a:ext>
            </a:extLst>
          </p:cNvPr>
          <p:cNvSpPr>
            <a:spLocks noGrp="1"/>
          </p:cNvSpPr>
          <p:nvPr>
            <p:ph type="sldNum" sz="quarter" idx="10"/>
          </p:nvPr>
        </p:nvSpPr>
        <p:spPr/>
        <p:txBody>
          <a:bodyPr/>
          <a:lstStyle/>
          <a:p>
            <a:fld id="{8C79D4D9-58BD-4802-A510-61205A77829C}" type="slidenum">
              <a:rPr lang="en-US" smtClean="0"/>
              <a:pPr/>
              <a:t>22</a:t>
            </a:fld>
            <a:endParaRPr lang="en-US" dirty="0"/>
          </a:p>
        </p:txBody>
      </p:sp>
      <p:pic>
        <p:nvPicPr>
          <p:cNvPr id="3" name="Picture 2">
            <a:extLst>
              <a:ext uri="{FF2B5EF4-FFF2-40B4-BE49-F238E27FC236}">
                <a16:creationId xmlns:a16="http://schemas.microsoft.com/office/drawing/2014/main" id="{C89FD651-2930-4592-A4AA-F017E10D13A9}"/>
              </a:ext>
            </a:extLst>
          </p:cNvPr>
          <p:cNvPicPr>
            <a:picLocks noChangeAspect="1"/>
          </p:cNvPicPr>
          <p:nvPr/>
        </p:nvPicPr>
        <p:blipFill>
          <a:blip r:embed="rId2"/>
          <a:stretch>
            <a:fillRect/>
          </a:stretch>
        </p:blipFill>
        <p:spPr>
          <a:xfrm>
            <a:off x="2605087" y="500062"/>
            <a:ext cx="6981825" cy="5857875"/>
          </a:xfrm>
          <a:prstGeom prst="rect">
            <a:avLst/>
          </a:prstGeom>
        </p:spPr>
      </p:pic>
    </p:spTree>
    <p:extLst>
      <p:ext uri="{BB962C8B-B14F-4D97-AF65-F5344CB8AC3E}">
        <p14:creationId xmlns:p14="http://schemas.microsoft.com/office/powerpoint/2010/main" val="300699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FB29BFC-90EE-4617-90C0-A3B110E412FC}"/>
              </a:ext>
            </a:extLst>
          </p:cNvPr>
          <p:cNvSpPr>
            <a:spLocks noGrp="1"/>
          </p:cNvSpPr>
          <p:nvPr>
            <p:ph type="pic" sz="quarter" idx="13"/>
          </p:nvPr>
        </p:nvSpPr>
        <p:spPr/>
      </p:sp>
      <p:sp>
        <p:nvSpPr>
          <p:cNvPr id="3" name="Text Placeholder 2">
            <a:extLst>
              <a:ext uri="{FF2B5EF4-FFF2-40B4-BE49-F238E27FC236}">
                <a16:creationId xmlns:a16="http://schemas.microsoft.com/office/drawing/2014/main" id="{40FF229A-14BD-4FBA-BD26-95A4209C2520}"/>
              </a:ext>
            </a:extLst>
          </p:cNvPr>
          <p:cNvSpPr>
            <a:spLocks noGrp="1"/>
          </p:cNvSpPr>
          <p:nvPr>
            <p:ph type="body" sz="quarter" idx="12"/>
          </p:nvPr>
        </p:nvSpPr>
        <p:spPr/>
        <p:txBody>
          <a:bodyPr/>
          <a:lstStyle/>
          <a:p>
            <a:pPr algn="l" rtl="0"/>
            <a:r>
              <a:rPr lang="en-US" dirty="0"/>
              <a:t>std::function and std::bind were born inside the Boost C++ Library, but they were incorporated into the new C++11 standard.</a:t>
            </a:r>
          </a:p>
          <a:p>
            <a:pPr algn="l" rtl="0"/>
            <a:endParaRPr lang="en-US" dirty="0"/>
          </a:p>
          <a:p>
            <a:pPr algn="l" rtl="0"/>
            <a:r>
              <a:rPr lang="en-US" dirty="0"/>
              <a:t>std::function is a STL template class that provides a very convenient wrapper to a simple function, to a </a:t>
            </a:r>
            <a:r>
              <a:rPr lang="en-US" dirty="0" err="1"/>
              <a:t>functor</a:t>
            </a:r>
            <a:r>
              <a:rPr lang="en-US" dirty="0"/>
              <a:t> or to a lambda expression.</a:t>
            </a:r>
          </a:p>
          <a:p>
            <a:pPr algn="l" rtl="0"/>
            <a:endParaRPr lang="en-US" dirty="0"/>
          </a:p>
          <a:p>
            <a:pPr algn="l" rtl="0"/>
            <a:endParaRPr lang="en-US" dirty="0"/>
          </a:p>
          <a:p>
            <a:pPr algn="l" rtl="0"/>
            <a:endParaRPr lang="en-US" dirty="0"/>
          </a:p>
        </p:txBody>
      </p:sp>
      <p:sp>
        <p:nvSpPr>
          <p:cNvPr id="4" name="Slide Number Placeholder 3">
            <a:extLst>
              <a:ext uri="{FF2B5EF4-FFF2-40B4-BE49-F238E27FC236}">
                <a16:creationId xmlns:a16="http://schemas.microsoft.com/office/drawing/2014/main" id="{F465784E-F8AA-44DC-8DDB-BF3706FCC8A5}"/>
              </a:ext>
            </a:extLst>
          </p:cNvPr>
          <p:cNvSpPr>
            <a:spLocks noGrp="1"/>
          </p:cNvSpPr>
          <p:nvPr>
            <p:ph type="sldNum" sz="quarter" idx="4"/>
          </p:nvPr>
        </p:nvSpPr>
        <p:spPr/>
        <p:txBody>
          <a:bodyPr/>
          <a:lstStyle/>
          <a:p>
            <a:fld id="{8C79D4D9-58BD-4802-A510-61205A77829C}" type="slidenum">
              <a:rPr lang="en-US" smtClean="0"/>
              <a:pPr/>
              <a:t>23</a:t>
            </a:fld>
            <a:endParaRPr lang="en-US" dirty="0"/>
          </a:p>
        </p:txBody>
      </p:sp>
      <p:sp>
        <p:nvSpPr>
          <p:cNvPr id="5" name="Text Placeholder 4">
            <a:extLst>
              <a:ext uri="{FF2B5EF4-FFF2-40B4-BE49-F238E27FC236}">
                <a16:creationId xmlns:a16="http://schemas.microsoft.com/office/drawing/2014/main" id="{CFA9996B-51A2-4917-BA5E-360532C8B7D0}"/>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3190834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FEE4F8-7A30-4824-A40F-0C41563CD0D5}"/>
              </a:ext>
            </a:extLst>
          </p:cNvPr>
          <p:cNvSpPr>
            <a:spLocks noGrp="1"/>
          </p:cNvSpPr>
          <p:nvPr>
            <p:ph type="body" sz="quarter" idx="12"/>
          </p:nvPr>
        </p:nvSpPr>
        <p:spPr/>
        <p:txBody>
          <a:bodyPr/>
          <a:lstStyle/>
          <a:p>
            <a:pPr algn="l" rtl="0"/>
            <a:r>
              <a:rPr lang="en-US" dirty="0"/>
              <a:t>Class template std::function is a general-purpose polymorphic function wrapper. Instances of std::function can store, copy, and invoke any Callable target</a:t>
            </a:r>
          </a:p>
          <a:p>
            <a:pPr algn="l" rtl="0"/>
            <a:r>
              <a:rPr lang="en-US" dirty="0"/>
              <a:t>The stored callable object is called the target of std::function.</a:t>
            </a:r>
          </a:p>
          <a:p>
            <a:pPr algn="l" rtl="0"/>
            <a:r>
              <a:rPr lang="en-US" dirty="0"/>
              <a:t> If a std::function contains no target, it is called empty. Invoking the target of an empty std::function results in std::</a:t>
            </a:r>
            <a:r>
              <a:rPr lang="en-US" dirty="0" err="1"/>
              <a:t>bad_function_call</a:t>
            </a:r>
            <a:r>
              <a:rPr lang="en-US" dirty="0"/>
              <a:t> exception being thrown.</a:t>
            </a:r>
          </a:p>
        </p:txBody>
      </p:sp>
      <p:sp>
        <p:nvSpPr>
          <p:cNvPr id="4" name="Slide Number Placeholder 3">
            <a:extLst>
              <a:ext uri="{FF2B5EF4-FFF2-40B4-BE49-F238E27FC236}">
                <a16:creationId xmlns:a16="http://schemas.microsoft.com/office/drawing/2014/main" id="{2E7DD0A9-B755-44B1-8BB6-AD4A9A4E9563}"/>
              </a:ext>
            </a:extLst>
          </p:cNvPr>
          <p:cNvSpPr>
            <a:spLocks noGrp="1"/>
          </p:cNvSpPr>
          <p:nvPr>
            <p:ph type="sldNum" sz="quarter" idx="4"/>
          </p:nvPr>
        </p:nvSpPr>
        <p:spPr/>
        <p:txBody>
          <a:bodyPr/>
          <a:lstStyle/>
          <a:p>
            <a:fld id="{8C79D4D9-58BD-4802-A510-61205A77829C}" type="slidenum">
              <a:rPr lang="en-US" smtClean="0"/>
              <a:pPr/>
              <a:t>24</a:t>
            </a:fld>
            <a:endParaRPr lang="en-US" dirty="0"/>
          </a:p>
        </p:txBody>
      </p:sp>
      <p:sp>
        <p:nvSpPr>
          <p:cNvPr id="5" name="Text Placeholder 4">
            <a:extLst>
              <a:ext uri="{FF2B5EF4-FFF2-40B4-BE49-F238E27FC236}">
                <a16:creationId xmlns:a16="http://schemas.microsoft.com/office/drawing/2014/main" id="{AB8E0589-BE70-4493-B1FB-4C5AA3C831A2}"/>
              </a:ext>
            </a:extLst>
          </p:cNvPr>
          <p:cNvSpPr>
            <a:spLocks noGrp="1"/>
          </p:cNvSpPr>
          <p:nvPr>
            <p:ph type="body" sz="quarter" idx="29"/>
          </p:nvPr>
        </p:nvSpPr>
        <p:spPr/>
        <p:txBody>
          <a:bodyPr/>
          <a:lstStyle/>
          <a:p>
            <a:pPr algn="l" rtl="0"/>
            <a:r>
              <a:rPr lang="en-US" dirty="0"/>
              <a:t>Continue</a:t>
            </a:r>
          </a:p>
        </p:txBody>
      </p:sp>
    </p:spTree>
    <p:extLst>
      <p:ext uri="{BB962C8B-B14F-4D97-AF65-F5344CB8AC3E}">
        <p14:creationId xmlns:p14="http://schemas.microsoft.com/office/powerpoint/2010/main" val="4072905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3F0F8C-26FD-4F5A-BE1F-6BAC8E6EB20B}"/>
              </a:ext>
            </a:extLst>
          </p:cNvPr>
          <p:cNvSpPr>
            <a:spLocks noGrp="1"/>
          </p:cNvSpPr>
          <p:nvPr>
            <p:ph type="sldNum" sz="quarter" idx="10"/>
          </p:nvPr>
        </p:nvSpPr>
        <p:spPr/>
        <p:txBody>
          <a:bodyPr/>
          <a:lstStyle/>
          <a:p>
            <a:fld id="{8C79D4D9-58BD-4802-A510-61205A77829C}" type="slidenum">
              <a:rPr lang="en-US" smtClean="0"/>
              <a:pPr/>
              <a:t>25</a:t>
            </a:fld>
            <a:endParaRPr lang="en-US" dirty="0"/>
          </a:p>
        </p:txBody>
      </p:sp>
      <p:pic>
        <p:nvPicPr>
          <p:cNvPr id="3" name="Picture 2">
            <a:extLst>
              <a:ext uri="{FF2B5EF4-FFF2-40B4-BE49-F238E27FC236}">
                <a16:creationId xmlns:a16="http://schemas.microsoft.com/office/drawing/2014/main" id="{C00BF3F4-23E1-4AB3-A539-F9E82CA6421F}"/>
              </a:ext>
            </a:extLst>
          </p:cNvPr>
          <p:cNvPicPr>
            <a:picLocks noChangeAspect="1"/>
          </p:cNvPicPr>
          <p:nvPr/>
        </p:nvPicPr>
        <p:blipFill>
          <a:blip r:embed="rId2"/>
          <a:stretch>
            <a:fillRect/>
          </a:stretch>
        </p:blipFill>
        <p:spPr>
          <a:xfrm>
            <a:off x="3271837" y="1185862"/>
            <a:ext cx="5648325" cy="4486275"/>
          </a:xfrm>
          <a:prstGeom prst="rect">
            <a:avLst/>
          </a:prstGeom>
        </p:spPr>
      </p:pic>
    </p:spTree>
    <p:extLst>
      <p:ext uri="{BB962C8B-B14F-4D97-AF65-F5344CB8AC3E}">
        <p14:creationId xmlns:p14="http://schemas.microsoft.com/office/powerpoint/2010/main" val="945160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A7A426-7196-4266-9A0E-70105DA52942}"/>
              </a:ext>
            </a:extLst>
          </p:cNvPr>
          <p:cNvSpPr>
            <a:spLocks noGrp="1"/>
          </p:cNvSpPr>
          <p:nvPr>
            <p:ph type="sldNum" sz="quarter" idx="10"/>
          </p:nvPr>
        </p:nvSpPr>
        <p:spPr/>
        <p:txBody>
          <a:bodyPr/>
          <a:lstStyle/>
          <a:p>
            <a:fld id="{8C79D4D9-58BD-4802-A510-61205A77829C}" type="slidenum">
              <a:rPr lang="en-US" smtClean="0"/>
              <a:pPr/>
              <a:t>26</a:t>
            </a:fld>
            <a:endParaRPr lang="en-US" dirty="0"/>
          </a:p>
        </p:txBody>
      </p:sp>
      <p:pic>
        <p:nvPicPr>
          <p:cNvPr id="3" name="Picture 2">
            <a:extLst>
              <a:ext uri="{FF2B5EF4-FFF2-40B4-BE49-F238E27FC236}">
                <a16:creationId xmlns:a16="http://schemas.microsoft.com/office/drawing/2014/main" id="{D8C80E4C-2A5F-4A4B-86EE-81179766E5CA}"/>
              </a:ext>
            </a:extLst>
          </p:cNvPr>
          <p:cNvPicPr>
            <a:picLocks noChangeAspect="1"/>
          </p:cNvPicPr>
          <p:nvPr/>
        </p:nvPicPr>
        <p:blipFill>
          <a:blip r:embed="rId2"/>
          <a:stretch>
            <a:fillRect/>
          </a:stretch>
        </p:blipFill>
        <p:spPr>
          <a:xfrm>
            <a:off x="3406512" y="0"/>
            <a:ext cx="5378976" cy="6858000"/>
          </a:xfrm>
          <a:prstGeom prst="rect">
            <a:avLst/>
          </a:prstGeom>
        </p:spPr>
      </p:pic>
    </p:spTree>
    <p:extLst>
      <p:ext uri="{BB962C8B-B14F-4D97-AF65-F5344CB8AC3E}">
        <p14:creationId xmlns:p14="http://schemas.microsoft.com/office/powerpoint/2010/main" val="3241062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90B2B-807C-4780-92BA-524B4F4CE1FD}"/>
              </a:ext>
            </a:extLst>
          </p:cNvPr>
          <p:cNvSpPr>
            <a:spLocks noGrp="1"/>
          </p:cNvSpPr>
          <p:nvPr>
            <p:ph type="sldNum" sz="quarter" idx="10"/>
          </p:nvPr>
        </p:nvSpPr>
        <p:spPr/>
        <p:txBody>
          <a:bodyPr/>
          <a:lstStyle/>
          <a:p>
            <a:fld id="{8C79D4D9-58BD-4802-A510-61205A77829C}" type="slidenum">
              <a:rPr lang="en-US" smtClean="0"/>
              <a:pPr/>
              <a:t>27</a:t>
            </a:fld>
            <a:endParaRPr lang="en-US" dirty="0"/>
          </a:p>
        </p:txBody>
      </p:sp>
      <p:pic>
        <p:nvPicPr>
          <p:cNvPr id="3" name="Picture 2">
            <a:extLst>
              <a:ext uri="{FF2B5EF4-FFF2-40B4-BE49-F238E27FC236}">
                <a16:creationId xmlns:a16="http://schemas.microsoft.com/office/drawing/2014/main" id="{83C452F5-3DB6-4D39-8454-51133A3EB11F}"/>
              </a:ext>
            </a:extLst>
          </p:cNvPr>
          <p:cNvPicPr>
            <a:picLocks noChangeAspect="1"/>
          </p:cNvPicPr>
          <p:nvPr/>
        </p:nvPicPr>
        <p:blipFill>
          <a:blip r:embed="rId2"/>
          <a:stretch>
            <a:fillRect/>
          </a:stretch>
        </p:blipFill>
        <p:spPr>
          <a:xfrm>
            <a:off x="3886200" y="414337"/>
            <a:ext cx="4419600" cy="6029325"/>
          </a:xfrm>
          <a:prstGeom prst="rect">
            <a:avLst/>
          </a:prstGeom>
        </p:spPr>
      </p:pic>
    </p:spTree>
    <p:extLst>
      <p:ext uri="{BB962C8B-B14F-4D97-AF65-F5344CB8AC3E}">
        <p14:creationId xmlns:p14="http://schemas.microsoft.com/office/powerpoint/2010/main" val="3952089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5E3041-5294-404F-A6D0-F14E278C5109}"/>
              </a:ext>
            </a:extLst>
          </p:cNvPr>
          <p:cNvSpPr>
            <a:spLocks noGrp="1"/>
          </p:cNvSpPr>
          <p:nvPr>
            <p:ph type="sldNum" sz="quarter" idx="20"/>
          </p:nvPr>
        </p:nvSpPr>
        <p:spPr/>
        <p:txBody>
          <a:bodyPr/>
          <a:lstStyle/>
          <a:p>
            <a:fld id="{8C79D4D9-58BD-4802-A510-61205A77829C}" type="slidenum">
              <a:rPr lang="en-US" smtClean="0"/>
              <a:pPr/>
              <a:t>28</a:t>
            </a:fld>
            <a:endParaRPr lang="en-US" dirty="0"/>
          </a:p>
        </p:txBody>
      </p:sp>
      <p:sp>
        <p:nvSpPr>
          <p:cNvPr id="4" name="Text Placeholder 3">
            <a:extLst>
              <a:ext uri="{FF2B5EF4-FFF2-40B4-BE49-F238E27FC236}">
                <a16:creationId xmlns:a16="http://schemas.microsoft.com/office/drawing/2014/main" id="{D5DF001B-262A-4B13-A325-429E9107CFE1}"/>
              </a:ext>
            </a:extLst>
          </p:cNvPr>
          <p:cNvSpPr>
            <a:spLocks noGrp="1"/>
          </p:cNvSpPr>
          <p:nvPr>
            <p:ph type="body" sz="quarter" idx="11"/>
          </p:nvPr>
        </p:nvSpPr>
        <p:spPr>
          <a:xfrm>
            <a:off x="4203892" y="3218130"/>
            <a:ext cx="3255963" cy="427700"/>
          </a:xfrm>
        </p:spPr>
        <p:txBody>
          <a:bodyPr/>
          <a:lstStyle/>
          <a:p>
            <a:r>
              <a:rPr lang="en-US" dirty="0"/>
              <a:t>std::bind</a:t>
            </a:r>
          </a:p>
        </p:txBody>
      </p:sp>
    </p:spTree>
    <p:extLst>
      <p:ext uri="{BB962C8B-B14F-4D97-AF65-F5344CB8AC3E}">
        <p14:creationId xmlns:p14="http://schemas.microsoft.com/office/powerpoint/2010/main" val="2668538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BC7266-A465-4E38-8CCA-BFA3F5DF5355}"/>
              </a:ext>
            </a:extLst>
          </p:cNvPr>
          <p:cNvSpPr>
            <a:spLocks noGrp="1"/>
          </p:cNvSpPr>
          <p:nvPr>
            <p:ph type="sldNum" sz="quarter" idx="10"/>
          </p:nvPr>
        </p:nvSpPr>
        <p:spPr/>
        <p:txBody>
          <a:bodyPr/>
          <a:lstStyle/>
          <a:p>
            <a:fld id="{8C79D4D9-58BD-4802-A510-61205A77829C}" type="slidenum">
              <a:rPr lang="en-US" smtClean="0"/>
              <a:pPr/>
              <a:t>29</a:t>
            </a:fld>
            <a:endParaRPr lang="en-US" dirty="0"/>
          </a:p>
        </p:txBody>
      </p:sp>
      <p:pic>
        <p:nvPicPr>
          <p:cNvPr id="3" name="Picture 2">
            <a:extLst>
              <a:ext uri="{FF2B5EF4-FFF2-40B4-BE49-F238E27FC236}">
                <a16:creationId xmlns:a16="http://schemas.microsoft.com/office/drawing/2014/main" id="{D61A4345-7A29-4D1F-B6FA-4B64418FA477}"/>
              </a:ext>
            </a:extLst>
          </p:cNvPr>
          <p:cNvPicPr>
            <a:picLocks noChangeAspect="1"/>
          </p:cNvPicPr>
          <p:nvPr/>
        </p:nvPicPr>
        <p:blipFill>
          <a:blip r:embed="rId2"/>
          <a:stretch>
            <a:fillRect/>
          </a:stretch>
        </p:blipFill>
        <p:spPr>
          <a:xfrm>
            <a:off x="3594363" y="0"/>
            <a:ext cx="5003274" cy="6858000"/>
          </a:xfrm>
          <a:prstGeom prst="rect">
            <a:avLst/>
          </a:prstGeom>
        </p:spPr>
      </p:pic>
    </p:spTree>
    <p:extLst>
      <p:ext uri="{BB962C8B-B14F-4D97-AF65-F5344CB8AC3E}">
        <p14:creationId xmlns:p14="http://schemas.microsoft.com/office/powerpoint/2010/main" val="414467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115B6F-3A1F-4270-8745-9DFAAE9605EE}"/>
              </a:ext>
            </a:extLst>
          </p:cNvPr>
          <p:cNvSpPr>
            <a:spLocks noGrp="1"/>
          </p:cNvSpPr>
          <p:nvPr>
            <p:ph type="sldNum" sz="quarter" idx="20"/>
          </p:nvPr>
        </p:nvSpPr>
        <p:spPr/>
        <p:txBody>
          <a:bodyPr/>
          <a:lstStyle/>
          <a:p>
            <a:fld id="{8C79D4D9-58BD-4802-A510-61205A77829C}" type="slidenum">
              <a:rPr lang="en-US" smtClean="0"/>
              <a:pPr/>
              <a:t>3</a:t>
            </a:fld>
            <a:endParaRPr lang="en-US" dirty="0"/>
          </a:p>
        </p:txBody>
      </p:sp>
      <p:sp>
        <p:nvSpPr>
          <p:cNvPr id="3" name="Text Placeholder 2">
            <a:extLst>
              <a:ext uri="{FF2B5EF4-FFF2-40B4-BE49-F238E27FC236}">
                <a16:creationId xmlns:a16="http://schemas.microsoft.com/office/drawing/2014/main" id="{88F0DB7E-A4F4-423F-9475-49BFE5475DCF}"/>
              </a:ext>
            </a:extLst>
          </p:cNvPr>
          <p:cNvSpPr>
            <a:spLocks noGrp="1"/>
          </p:cNvSpPr>
          <p:nvPr>
            <p:ph type="body" sz="quarter" idx="31"/>
          </p:nvPr>
        </p:nvSpPr>
        <p:spPr>
          <a:xfrm>
            <a:off x="2734323" y="3198155"/>
            <a:ext cx="1109708" cy="461409"/>
          </a:xfrm>
        </p:spPr>
        <p:txBody>
          <a:bodyPr/>
          <a:lstStyle/>
          <a:p>
            <a:r>
              <a:rPr lang="en-US" dirty="0"/>
              <a:t>Function Pointers</a:t>
            </a:r>
          </a:p>
          <a:p>
            <a:endParaRPr lang="en-US" dirty="0"/>
          </a:p>
        </p:txBody>
      </p:sp>
      <p:sp>
        <p:nvSpPr>
          <p:cNvPr id="4" name="Text Placeholder 3">
            <a:extLst>
              <a:ext uri="{FF2B5EF4-FFF2-40B4-BE49-F238E27FC236}">
                <a16:creationId xmlns:a16="http://schemas.microsoft.com/office/drawing/2014/main" id="{2D69C062-82F2-4251-A222-F8EAA3890532}"/>
              </a:ext>
            </a:extLst>
          </p:cNvPr>
          <p:cNvSpPr>
            <a:spLocks noGrp="1"/>
          </p:cNvSpPr>
          <p:nvPr>
            <p:ph type="body" sz="quarter" idx="11"/>
          </p:nvPr>
        </p:nvSpPr>
        <p:spPr>
          <a:xfrm>
            <a:off x="4230525" y="3406715"/>
            <a:ext cx="7150648" cy="427700"/>
          </a:xfrm>
        </p:spPr>
        <p:txBody>
          <a:bodyPr/>
          <a:lstStyle/>
          <a:p>
            <a:pPr fontAlgn="base"/>
            <a:r>
              <a:rPr lang="en-US" dirty="0"/>
              <a:t>Designing Callbacks in C++</a:t>
            </a:r>
            <a:br>
              <a:rPr lang="en-US" dirty="0"/>
            </a:br>
            <a:endParaRPr lang="en-US" dirty="0"/>
          </a:p>
        </p:txBody>
      </p:sp>
    </p:spTree>
    <p:extLst>
      <p:ext uri="{BB962C8B-B14F-4D97-AF65-F5344CB8AC3E}">
        <p14:creationId xmlns:p14="http://schemas.microsoft.com/office/powerpoint/2010/main" val="2624801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086749-6DB3-4B19-8528-1B87321EBEA5}"/>
              </a:ext>
            </a:extLst>
          </p:cNvPr>
          <p:cNvSpPr>
            <a:spLocks noGrp="1"/>
          </p:cNvSpPr>
          <p:nvPr>
            <p:ph type="sldNum" sz="quarter" idx="20"/>
          </p:nvPr>
        </p:nvSpPr>
        <p:spPr/>
        <p:txBody>
          <a:bodyPr/>
          <a:lstStyle/>
          <a:p>
            <a:fld id="{8C79D4D9-58BD-4802-A510-61205A77829C}" type="slidenum">
              <a:rPr lang="en-US" smtClean="0"/>
              <a:pPr/>
              <a:t>30</a:t>
            </a:fld>
            <a:endParaRPr lang="en-US" dirty="0"/>
          </a:p>
        </p:txBody>
      </p:sp>
      <p:sp>
        <p:nvSpPr>
          <p:cNvPr id="4" name="Text Placeholder 3">
            <a:extLst>
              <a:ext uri="{FF2B5EF4-FFF2-40B4-BE49-F238E27FC236}">
                <a16:creationId xmlns:a16="http://schemas.microsoft.com/office/drawing/2014/main" id="{4877DE96-14CF-49AA-A515-BF51243F756D}"/>
              </a:ext>
            </a:extLst>
          </p:cNvPr>
          <p:cNvSpPr>
            <a:spLocks noGrp="1"/>
          </p:cNvSpPr>
          <p:nvPr>
            <p:ph type="body" sz="quarter" idx="11"/>
          </p:nvPr>
        </p:nvSpPr>
        <p:spPr>
          <a:xfrm>
            <a:off x="4195014" y="3209252"/>
            <a:ext cx="4034586" cy="427700"/>
          </a:xfrm>
        </p:spPr>
        <p:txBody>
          <a:bodyPr/>
          <a:lstStyle/>
          <a:p>
            <a:r>
              <a:rPr lang="en-US" dirty="0"/>
              <a:t>Lambda Expression</a:t>
            </a:r>
          </a:p>
        </p:txBody>
      </p:sp>
    </p:spTree>
    <p:extLst>
      <p:ext uri="{BB962C8B-B14F-4D97-AF65-F5344CB8AC3E}">
        <p14:creationId xmlns:p14="http://schemas.microsoft.com/office/powerpoint/2010/main" val="3542788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A69645-FDD4-4A3B-805C-537B3F5EE497}"/>
              </a:ext>
            </a:extLst>
          </p:cNvPr>
          <p:cNvSpPr>
            <a:spLocks noGrp="1"/>
          </p:cNvSpPr>
          <p:nvPr>
            <p:ph type="sldNum" sz="quarter" idx="10"/>
          </p:nvPr>
        </p:nvSpPr>
        <p:spPr/>
        <p:txBody>
          <a:bodyPr/>
          <a:lstStyle/>
          <a:p>
            <a:fld id="{8C79D4D9-58BD-4802-A510-61205A77829C}" type="slidenum">
              <a:rPr lang="en-US" smtClean="0"/>
              <a:pPr/>
              <a:t>31</a:t>
            </a:fld>
            <a:endParaRPr lang="en-US" dirty="0"/>
          </a:p>
        </p:txBody>
      </p:sp>
      <p:pic>
        <p:nvPicPr>
          <p:cNvPr id="3" name="Picture 2">
            <a:extLst>
              <a:ext uri="{FF2B5EF4-FFF2-40B4-BE49-F238E27FC236}">
                <a16:creationId xmlns:a16="http://schemas.microsoft.com/office/drawing/2014/main" id="{9242E2E4-5B5B-48EE-AA37-7EA07091CE27}"/>
              </a:ext>
            </a:extLst>
          </p:cNvPr>
          <p:cNvPicPr>
            <a:picLocks noChangeAspect="1"/>
          </p:cNvPicPr>
          <p:nvPr/>
        </p:nvPicPr>
        <p:blipFill>
          <a:blip r:embed="rId2"/>
          <a:stretch>
            <a:fillRect/>
          </a:stretch>
        </p:blipFill>
        <p:spPr>
          <a:xfrm>
            <a:off x="2581275" y="2590800"/>
            <a:ext cx="7029450" cy="1676400"/>
          </a:xfrm>
          <a:prstGeom prst="rect">
            <a:avLst/>
          </a:prstGeom>
        </p:spPr>
      </p:pic>
    </p:spTree>
    <p:extLst>
      <p:ext uri="{BB962C8B-B14F-4D97-AF65-F5344CB8AC3E}">
        <p14:creationId xmlns:p14="http://schemas.microsoft.com/office/powerpoint/2010/main" val="2913070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A9EBBB-86DF-42FC-A1C6-9820B80B0D1D}"/>
              </a:ext>
            </a:extLst>
          </p:cNvPr>
          <p:cNvSpPr>
            <a:spLocks noGrp="1"/>
          </p:cNvSpPr>
          <p:nvPr>
            <p:ph type="sldNum" sz="quarter" idx="10"/>
          </p:nvPr>
        </p:nvSpPr>
        <p:spPr/>
        <p:txBody>
          <a:bodyPr/>
          <a:lstStyle/>
          <a:p>
            <a:fld id="{8C79D4D9-58BD-4802-A510-61205A77829C}" type="slidenum">
              <a:rPr lang="en-US" smtClean="0"/>
              <a:pPr/>
              <a:t>32</a:t>
            </a:fld>
            <a:endParaRPr lang="en-US" dirty="0"/>
          </a:p>
        </p:txBody>
      </p:sp>
      <p:pic>
        <p:nvPicPr>
          <p:cNvPr id="3" name="Picture 2">
            <a:extLst>
              <a:ext uri="{FF2B5EF4-FFF2-40B4-BE49-F238E27FC236}">
                <a16:creationId xmlns:a16="http://schemas.microsoft.com/office/drawing/2014/main" id="{9B064DF7-D564-4841-AE6A-29999BA8B4F0}"/>
              </a:ext>
            </a:extLst>
          </p:cNvPr>
          <p:cNvPicPr>
            <a:picLocks noChangeAspect="1"/>
          </p:cNvPicPr>
          <p:nvPr/>
        </p:nvPicPr>
        <p:blipFill>
          <a:blip r:embed="rId2"/>
          <a:stretch>
            <a:fillRect/>
          </a:stretch>
        </p:blipFill>
        <p:spPr>
          <a:xfrm>
            <a:off x="3228975" y="309562"/>
            <a:ext cx="5734050" cy="6238875"/>
          </a:xfrm>
          <a:prstGeom prst="rect">
            <a:avLst/>
          </a:prstGeom>
        </p:spPr>
      </p:pic>
    </p:spTree>
    <p:extLst>
      <p:ext uri="{BB962C8B-B14F-4D97-AF65-F5344CB8AC3E}">
        <p14:creationId xmlns:p14="http://schemas.microsoft.com/office/powerpoint/2010/main" val="4234668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6D9AC8-33E0-45A2-AEF7-69B932573DD8}"/>
              </a:ext>
            </a:extLst>
          </p:cNvPr>
          <p:cNvSpPr>
            <a:spLocks noGrp="1"/>
          </p:cNvSpPr>
          <p:nvPr>
            <p:ph type="body" sz="quarter" idx="12"/>
          </p:nvPr>
        </p:nvSpPr>
        <p:spPr>
          <a:xfrm>
            <a:off x="1411550" y="1732622"/>
            <a:ext cx="6014359" cy="3521060"/>
          </a:xfrm>
        </p:spPr>
        <p:txBody>
          <a:bodyPr/>
          <a:lstStyle/>
          <a:p>
            <a:pPr algn="l" rtl="0"/>
            <a:r>
              <a:rPr lang="en-US" dirty="0"/>
              <a:t>can capture external variables from enclosing scope by three ways :</a:t>
            </a:r>
          </a:p>
          <a:p>
            <a:pPr lvl="2"/>
            <a:r>
              <a:rPr lang="en-US" dirty="0"/>
              <a:t>Capture by reference</a:t>
            </a:r>
          </a:p>
          <a:p>
            <a:pPr lvl="2"/>
            <a:r>
              <a:rPr lang="en-US" dirty="0"/>
              <a:t>Capture by value</a:t>
            </a:r>
          </a:p>
          <a:p>
            <a:pPr lvl="2"/>
            <a:r>
              <a:rPr lang="en-US" dirty="0"/>
              <a:t>Capture by both (mixed capture)</a:t>
            </a:r>
          </a:p>
          <a:p>
            <a:pPr algn="l" rtl="0"/>
            <a:endParaRPr lang="en-US" dirty="0"/>
          </a:p>
          <a:p>
            <a:pPr algn="l" rtl="0"/>
            <a:r>
              <a:rPr lang="en-US" dirty="0"/>
              <a:t>Syntax used for capturing variables :</a:t>
            </a:r>
          </a:p>
          <a:p>
            <a:pPr lvl="2"/>
            <a:r>
              <a:rPr lang="en-US" dirty="0"/>
              <a:t>[&amp;] : capture all external variable by reference</a:t>
            </a:r>
          </a:p>
          <a:p>
            <a:pPr lvl="2"/>
            <a:r>
              <a:rPr lang="en-US" dirty="0"/>
              <a:t>[=] : capture all external variable by value</a:t>
            </a:r>
          </a:p>
          <a:p>
            <a:pPr lvl="2"/>
            <a:r>
              <a:rPr lang="en-US" dirty="0"/>
              <a:t>[a, &amp;b] : capture a by value and b by reference</a:t>
            </a:r>
          </a:p>
        </p:txBody>
      </p:sp>
      <p:sp>
        <p:nvSpPr>
          <p:cNvPr id="4" name="Slide Number Placeholder 3">
            <a:extLst>
              <a:ext uri="{FF2B5EF4-FFF2-40B4-BE49-F238E27FC236}">
                <a16:creationId xmlns:a16="http://schemas.microsoft.com/office/drawing/2014/main" id="{82825A3E-72D9-4B6F-A8B7-660C5245DBC3}"/>
              </a:ext>
            </a:extLst>
          </p:cNvPr>
          <p:cNvSpPr>
            <a:spLocks noGrp="1"/>
          </p:cNvSpPr>
          <p:nvPr>
            <p:ph type="sldNum" sz="quarter" idx="4"/>
          </p:nvPr>
        </p:nvSpPr>
        <p:spPr/>
        <p:txBody>
          <a:bodyPr/>
          <a:lstStyle/>
          <a:p>
            <a:fld id="{8C79D4D9-58BD-4802-A510-61205A77829C}" type="slidenum">
              <a:rPr lang="en-US" smtClean="0"/>
              <a:pPr/>
              <a:t>33</a:t>
            </a:fld>
            <a:endParaRPr lang="en-US" dirty="0"/>
          </a:p>
        </p:txBody>
      </p:sp>
      <p:sp>
        <p:nvSpPr>
          <p:cNvPr id="5" name="Text Placeholder 4">
            <a:extLst>
              <a:ext uri="{FF2B5EF4-FFF2-40B4-BE49-F238E27FC236}">
                <a16:creationId xmlns:a16="http://schemas.microsoft.com/office/drawing/2014/main" id="{E2501C3D-B8A3-44FE-A4E1-48C85E957F10}"/>
              </a:ext>
            </a:extLst>
          </p:cNvPr>
          <p:cNvSpPr>
            <a:spLocks noGrp="1"/>
          </p:cNvSpPr>
          <p:nvPr>
            <p:ph type="body" sz="quarter" idx="29"/>
          </p:nvPr>
        </p:nvSpPr>
        <p:spPr/>
        <p:txBody>
          <a:bodyPr/>
          <a:lstStyle/>
          <a:p>
            <a:pPr algn="l" rtl="0"/>
            <a:r>
              <a:rPr lang="en-US" dirty="0"/>
              <a:t>Capture</a:t>
            </a:r>
          </a:p>
        </p:txBody>
      </p:sp>
    </p:spTree>
    <p:extLst>
      <p:ext uri="{BB962C8B-B14F-4D97-AF65-F5344CB8AC3E}">
        <p14:creationId xmlns:p14="http://schemas.microsoft.com/office/powerpoint/2010/main" val="2796903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43F225-6C35-4DB8-9FFE-F129139D4302}"/>
              </a:ext>
            </a:extLst>
          </p:cNvPr>
          <p:cNvSpPr>
            <a:spLocks noGrp="1"/>
          </p:cNvSpPr>
          <p:nvPr>
            <p:ph type="body" sz="quarter" idx="10"/>
          </p:nvPr>
        </p:nvSpPr>
        <p:spPr/>
        <p:txBody>
          <a:bodyPr/>
          <a:lstStyle/>
          <a:p>
            <a:r>
              <a:rPr lang="en-US" dirty="0"/>
              <a:t>std::thread</a:t>
            </a:r>
          </a:p>
        </p:txBody>
      </p:sp>
    </p:spTree>
    <p:extLst>
      <p:ext uri="{BB962C8B-B14F-4D97-AF65-F5344CB8AC3E}">
        <p14:creationId xmlns:p14="http://schemas.microsoft.com/office/powerpoint/2010/main" val="395089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E2F854E-D3A5-4DA5-A556-C39201600356}"/>
              </a:ext>
            </a:extLst>
          </p:cNvPr>
          <p:cNvSpPr>
            <a:spLocks noGrp="1"/>
          </p:cNvSpPr>
          <p:nvPr>
            <p:ph type="pic" sz="quarter" idx="13"/>
          </p:nvPr>
        </p:nvSpPr>
        <p:spPr/>
      </p:sp>
      <p:sp>
        <p:nvSpPr>
          <p:cNvPr id="3" name="Text Placeholder 2">
            <a:extLst>
              <a:ext uri="{FF2B5EF4-FFF2-40B4-BE49-F238E27FC236}">
                <a16:creationId xmlns:a16="http://schemas.microsoft.com/office/drawing/2014/main" id="{FA1D725D-1E69-47E6-B6F8-0A8F2813439A}"/>
              </a:ext>
            </a:extLst>
          </p:cNvPr>
          <p:cNvSpPr>
            <a:spLocks noGrp="1"/>
          </p:cNvSpPr>
          <p:nvPr>
            <p:ph type="body" sz="quarter" idx="12"/>
          </p:nvPr>
        </p:nvSpPr>
        <p:spPr/>
        <p:txBody>
          <a:bodyPr/>
          <a:lstStyle/>
          <a:p>
            <a:pPr algn="l" rtl="0"/>
            <a:r>
              <a:rPr lang="en-US" dirty="0"/>
              <a:t>Each of the std::thread object has an associated ID and we can fetch using,</a:t>
            </a:r>
          </a:p>
          <a:p>
            <a:pPr algn="l" rtl="0"/>
            <a:endParaRPr lang="en-US" dirty="0"/>
          </a:p>
          <a:p>
            <a:pPr algn="l" rtl="0"/>
            <a:r>
              <a:rPr lang="en-US" dirty="0"/>
              <a:t>std::</a:t>
            </a:r>
            <a:r>
              <a:rPr lang="en-US" dirty="0" err="1"/>
              <a:t>this_thread</a:t>
            </a:r>
            <a:r>
              <a:rPr lang="en-US" dirty="0"/>
              <a:t>::</a:t>
            </a:r>
            <a:r>
              <a:rPr lang="en-US" dirty="0" err="1"/>
              <a:t>get_id</a:t>
            </a:r>
            <a:r>
              <a:rPr lang="en-US" dirty="0"/>
              <a:t>()</a:t>
            </a:r>
          </a:p>
          <a:p>
            <a:pPr algn="l" rtl="0"/>
            <a:endParaRPr lang="en-US" dirty="0"/>
          </a:p>
        </p:txBody>
      </p:sp>
      <p:sp>
        <p:nvSpPr>
          <p:cNvPr id="4" name="Slide Number Placeholder 3">
            <a:extLst>
              <a:ext uri="{FF2B5EF4-FFF2-40B4-BE49-F238E27FC236}">
                <a16:creationId xmlns:a16="http://schemas.microsoft.com/office/drawing/2014/main" id="{77B31D51-02C1-4D33-AB33-709446BC053F}"/>
              </a:ext>
            </a:extLst>
          </p:cNvPr>
          <p:cNvSpPr>
            <a:spLocks noGrp="1"/>
          </p:cNvSpPr>
          <p:nvPr>
            <p:ph type="sldNum" sz="quarter" idx="4"/>
          </p:nvPr>
        </p:nvSpPr>
        <p:spPr/>
        <p:txBody>
          <a:bodyPr/>
          <a:lstStyle/>
          <a:p>
            <a:fld id="{8C79D4D9-58BD-4802-A510-61205A77829C}" type="slidenum">
              <a:rPr lang="en-US" smtClean="0"/>
              <a:pPr/>
              <a:t>35</a:t>
            </a:fld>
            <a:endParaRPr lang="en-US" dirty="0"/>
          </a:p>
        </p:txBody>
      </p:sp>
      <p:sp>
        <p:nvSpPr>
          <p:cNvPr id="5" name="Text Placeholder 4">
            <a:extLst>
              <a:ext uri="{FF2B5EF4-FFF2-40B4-BE49-F238E27FC236}">
                <a16:creationId xmlns:a16="http://schemas.microsoft.com/office/drawing/2014/main" id="{691C6F93-26AB-4EC7-85F5-E7B72FD6940B}"/>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3175721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C7F51-9473-49A3-B366-D47210C3C8ED}"/>
              </a:ext>
            </a:extLst>
          </p:cNvPr>
          <p:cNvSpPr>
            <a:spLocks noGrp="1"/>
          </p:cNvSpPr>
          <p:nvPr>
            <p:ph type="sldNum" sz="quarter" idx="10"/>
          </p:nvPr>
        </p:nvSpPr>
        <p:spPr/>
        <p:txBody>
          <a:bodyPr/>
          <a:lstStyle/>
          <a:p>
            <a:fld id="{8C79D4D9-58BD-4802-A510-61205A77829C}" type="slidenum">
              <a:rPr lang="en-US" smtClean="0"/>
              <a:pPr/>
              <a:t>36</a:t>
            </a:fld>
            <a:endParaRPr lang="en-US" dirty="0"/>
          </a:p>
        </p:txBody>
      </p:sp>
      <p:pic>
        <p:nvPicPr>
          <p:cNvPr id="3" name="Picture 2">
            <a:extLst>
              <a:ext uri="{FF2B5EF4-FFF2-40B4-BE49-F238E27FC236}">
                <a16:creationId xmlns:a16="http://schemas.microsoft.com/office/drawing/2014/main" id="{EC0F6E4C-9F28-428E-8E38-E3C2B34FD71B}"/>
              </a:ext>
            </a:extLst>
          </p:cNvPr>
          <p:cNvPicPr>
            <a:picLocks noChangeAspect="1"/>
          </p:cNvPicPr>
          <p:nvPr/>
        </p:nvPicPr>
        <p:blipFill>
          <a:blip r:embed="rId2"/>
          <a:stretch>
            <a:fillRect/>
          </a:stretch>
        </p:blipFill>
        <p:spPr>
          <a:xfrm>
            <a:off x="1876425" y="1323975"/>
            <a:ext cx="8439150" cy="4210050"/>
          </a:xfrm>
          <a:prstGeom prst="rect">
            <a:avLst/>
          </a:prstGeom>
        </p:spPr>
      </p:pic>
    </p:spTree>
    <p:extLst>
      <p:ext uri="{BB962C8B-B14F-4D97-AF65-F5344CB8AC3E}">
        <p14:creationId xmlns:p14="http://schemas.microsoft.com/office/powerpoint/2010/main" val="840862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5E00685-DEB4-4D32-9766-2B5B1D27664F}"/>
              </a:ext>
            </a:extLst>
          </p:cNvPr>
          <p:cNvSpPr>
            <a:spLocks noGrp="1"/>
          </p:cNvSpPr>
          <p:nvPr>
            <p:ph type="body" sz="quarter" idx="12"/>
          </p:nvPr>
        </p:nvSpPr>
        <p:spPr>
          <a:xfrm>
            <a:off x="1411549" y="1448537"/>
            <a:ext cx="6014359" cy="3521060"/>
          </a:xfrm>
        </p:spPr>
        <p:txBody>
          <a:bodyPr/>
          <a:lstStyle/>
          <a:p>
            <a:pPr algn="l" rtl="0"/>
            <a:r>
              <a:rPr lang="en-US" dirty="0"/>
              <a:t>Checks if the std::thread object identifies an active thread of execution. Specifically, returns true if </a:t>
            </a:r>
            <a:r>
              <a:rPr lang="en-US" dirty="0" err="1"/>
              <a:t>get_id</a:t>
            </a:r>
            <a:r>
              <a:rPr lang="en-US" dirty="0"/>
              <a:t>() != std::thread::id()</a:t>
            </a:r>
          </a:p>
        </p:txBody>
      </p:sp>
      <p:sp>
        <p:nvSpPr>
          <p:cNvPr id="4" name="Slide Number Placeholder 3">
            <a:extLst>
              <a:ext uri="{FF2B5EF4-FFF2-40B4-BE49-F238E27FC236}">
                <a16:creationId xmlns:a16="http://schemas.microsoft.com/office/drawing/2014/main" id="{8E11085B-6916-4F7C-9855-4A7C9E193504}"/>
              </a:ext>
            </a:extLst>
          </p:cNvPr>
          <p:cNvSpPr>
            <a:spLocks noGrp="1"/>
          </p:cNvSpPr>
          <p:nvPr>
            <p:ph type="sldNum" sz="quarter" idx="4"/>
          </p:nvPr>
        </p:nvSpPr>
        <p:spPr/>
        <p:txBody>
          <a:bodyPr/>
          <a:lstStyle/>
          <a:p>
            <a:fld id="{8C79D4D9-58BD-4802-A510-61205A77829C}" type="slidenum">
              <a:rPr lang="en-US" smtClean="0"/>
              <a:pPr/>
              <a:t>37</a:t>
            </a:fld>
            <a:endParaRPr lang="en-US" dirty="0"/>
          </a:p>
        </p:txBody>
      </p:sp>
      <p:sp>
        <p:nvSpPr>
          <p:cNvPr id="5" name="Text Placeholder 4">
            <a:extLst>
              <a:ext uri="{FF2B5EF4-FFF2-40B4-BE49-F238E27FC236}">
                <a16:creationId xmlns:a16="http://schemas.microsoft.com/office/drawing/2014/main" id="{8C4F5BE2-E0E9-4FE7-AB4D-47964D503235}"/>
              </a:ext>
            </a:extLst>
          </p:cNvPr>
          <p:cNvSpPr>
            <a:spLocks noGrp="1"/>
          </p:cNvSpPr>
          <p:nvPr>
            <p:ph type="body" sz="quarter" idx="29"/>
          </p:nvPr>
        </p:nvSpPr>
        <p:spPr/>
        <p:txBody>
          <a:bodyPr/>
          <a:lstStyle/>
          <a:p>
            <a:pPr algn="l" rtl="0"/>
            <a:r>
              <a:rPr lang="en-US" dirty="0"/>
              <a:t>joinable</a:t>
            </a:r>
          </a:p>
        </p:txBody>
      </p:sp>
      <p:pic>
        <p:nvPicPr>
          <p:cNvPr id="6" name="Picture 5">
            <a:extLst>
              <a:ext uri="{FF2B5EF4-FFF2-40B4-BE49-F238E27FC236}">
                <a16:creationId xmlns:a16="http://schemas.microsoft.com/office/drawing/2014/main" id="{45915180-C30A-45C6-88BD-3FCEF8D07B81}"/>
              </a:ext>
            </a:extLst>
          </p:cNvPr>
          <p:cNvPicPr>
            <a:picLocks noChangeAspect="1"/>
          </p:cNvPicPr>
          <p:nvPr/>
        </p:nvPicPr>
        <p:blipFill>
          <a:blip r:embed="rId2"/>
          <a:stretch>
            <a:fillRect/>
          </a:stretch>
        </p:blipFill>
        <p:spPr>
          <a:xfrm>
            <a:off x="1058893" y="2209800"/>
            <a:ext cx="7286625" cy="4648200"/>
          </a:xfrm>
          <a:prstGeom prst="rect">
            <a:avLst/>
          </a:prstGeom>
        </p:spPr>
      </p:pic>
    </p:spTree>
    <p:extLst>
      <p:ext uri="{BB962C8B-B14F-4D97-AF65-F5344CB8AC3E}">
        <p14:creationId xmlns:p14="http://schemas.microsoft.com/office/powerpoint/2010/main" val="2914857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764E299-6CA3-4DC6-A38E-5D89660654A2}"/>
              </a:ext>
            </a:extLst>
          </p:cNvPr>
          <p:cNvSpPr>
            <a:spLocks noGrp="1"/>
          </p:cNvSpPr>
          <p:nvPr>
            <p:ph type="pic" sz="quarter" idx="13"/>
          </p:nvPr>
        </p:nvSpPr>
        <p:spPr/>
      </p:sp>
      <p:sp>
        <p:nvSpPr>
          <p:cNvPr id="3" name="Text Placeholder 2">
            <a:extLst>
              <a:ext uri="{FF2B5EF4-FFF2-40B4-BE49-F238E27FC236}">
                <a16:creationId xmlns:a16="http://schemas.microsoft.com/office/drawing/2014/main" id="{257632EF-9472-4109-BE3A-E9B9D98CD6F7}"/>
              </a:ext>
            </a:extLst>
          </p:cNvPr>
          <p:cNvSpPr>
            <a:spLocks noGrp="1"/>
          </p:cNvSpPr>
          <p:nvPr>
            <p:ph type="body" sz="quarter" idx="12"/>
          </p:nvPr>
        </p:nvSpPr>
        <p:spPr/>
        <p:txBody>
          <a:bodyPr/>
          <a:lstStyle/>
          <a:p>
            <a:endParaRPr lang="en-US" dirty="0"/>
          </a:p>
        </p:txBody>
      </p:sp>
      <p:sp>
        <p:nvSpPr>
          <p:cNvPr id="4" name="Slide Number Placeholder 3">
            <a:extLst>
              <a:ext uri="{FF2B5EF4-FFF2-40B4-BE49-F238E27FC236}">
                <a16:creationId xmlns:a16="http://schemas.microsoft.com/office/drawing/2014/main" id="{12EC306B-35A4-4700-998B-F71BC8789FC7}"/>
              </a:ext>
            </a:extLst>
          </p:cNvPr>
          <p:cNvSpPr>
            <a:spLocks noGrp="1"/>
          </p:cNvSpPr>
          <p:nvPr>
            <p:ph type="sldNum" sz="quarter" idx="4"/>
          </p:nvPr>
        </p:nvSpPr>
        <p:spPr/>
        <p:txBody>
          <a:bodyPr/>
          <a:lstStyle/>
          <a:p>
            <a:fld id="{8C79D4D9-58BD-4802-A510-61205A77829C}" type="slidenum">
              <a:rPr lang="en-US" smtClean="0"/>
              <a:pPr/>
              <a:t>38</a:t>
            </a:fld>
            <a:endParaRPr lang="en-US" dirty="0"/>
          </a:p>
        </p:txBody>
      </p:sp>
      <p:sp>
        <p:nvSpPr>
          <p:cNvPr id="5" name="Text Placeholder 4">
            <a:extLst>
              <a:ext uri="{FF2B5EF4-FFF2-40B4-BE49-F238E27FC236}">
                <a16:creationId xmlns:a16="http://schemas.microsoft.com/office/drawing/2014/main" id="{5B477518-DA71-40D4-9A12-DB79BBE95FFD}"/>
              </a:ext>
            </a:extLst>
          </p:cNvPr>
          <p:cNvSpPr>
            <a:spLocks noGrp="1"/>
          </p:cNvSpPr>
          <p:nvPr>
            <p:ph type="body" sz="quarter" idx="29"/>
          </p:nvPr>
        </p:nvSpPr>
        <p:spPr/>
        <p:txBody>
          <a:bodyPr/>
          <a:lstStyle/>
          <a:p>
            <a:pPr algn="l" rtl="0"/>
            <a:r>
              <a:rPr lang="en-US" dirty="0"/>
              <a:t>Detach</a:t>
            </a:r>
          </a:p>
        </p:txBody>
      </p:sp>
      <p:pic>
        <p:nvPicPr>
          <p:cNvPr id="6" name="Picture 5">
            <a:extLst>
              <a:ext uri="{FF2B5EF4-FFF2-40B4-BE49-F238E27FC236}">
                <a16:creationId xmlns:a16="http://schemas.microsoft.com/office/drawing/2014/main" id="{0EC16830-E908-4A3A-A0EE-EB3286460324}"/>
              </a:ext>
            </a:extLst>
          </p:cNvPr>
          <p:cNvPicPr>
            <a:picLocks noChangeAspect="1"/>
          </p:cNvPicPr>
          <p:nvPr/>
        </p:nvPicPr>
        <p:blipFill>
          <a:blip r:embed="rId2"/>
          <a:stretch>
            <a:fillRect/>
          </a:stretch>
        </p:blipFill>
        <p:spPr>
          <a:xfrm>
            <a:off x="595354" y="1149410"/>
            <a:ext cx="7229475" cy="5105400"/>
          </a:xfrm>
          <a:prstGeom prst="rect">
            <a:avLst/>
          </a:prstGeom>
        </p:spPr>
      </p:pic>
    </p:spTree>
    <p:extLst>
      <p:ext uri="{BB962C8B-B14F-4D97-AF65-F5344CB8AC3E}">
        <p14:creationId xmlns:p14="http://schemas.microsoft.com/office/powerpoint/2010/main" val="3843704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8F8E62-0D42-4B52-B64B-ABDB559F04B8}"/>
              </a:ext>
            </a:extLst>
          </p:cNvPr>
          <p:cNvSpPr>
            <a:spLocks noGrp="1"/>
          </p:cNvSpPr>
          <p:nvPr>
            <p:ph type="sldNum" sz="quarter" idx="20"/>
          </p:nvPr>
        </p:nvSpPr>
        <p:spPr/>
        <p:txBody>
          <a:bodyPr/>
          <a:lstStyle/>
          <a:p>
            <a:fld id="{8C79D4D9-58BD-4802-A510-61205A77829C}" type="slidenum">
              <a:rPr lang="en-US" smtClean="0"/>
              <a:pPr/>
              <a:t>39</a:t>
            </a:fld>
            <a:endParaRPr lang="en-US" dirty="0"/>
          </a:p>
        </p:txBody>
      </p:sp>
      <p:sp>
        <p:nvSpPr>
          <p:cNvPr id="4" name="Text Placeholder 3">
            <a:extLst>
              <a:ext uri="{FF2B5EF4-FFF2-40B4-BE49-F238E27FC236}">
                <a16:creationId xmlns:a16="http://schemas.microsoft.com/office/drawing/2014/main" id="{A596273B-DBFE-46E5-84ED-3EE8590BB09E}"/>
              </a:ext>
            </a:extLst>
          </p:cNvPr>
          <p:cNvSpPr>
            <a:spLocks noGrp="1"/>
          </p:cNvSpPr>
          <p:nvPr>
            <p:ph type="body" sz="quarter" idx="11"/>
          </p:nvPr>
        </p:nvSpPr>
        <p:spPr>
          <a:xfrm>
            <a:off x="4195014" y="3215009"/>
            <a:ext cx="3255963" cy="427700"/>
          </a:xfrm>
        </p:spPr>
        <p:txBody>
          <a:bodyPr/>
          <a:lstStyle/>
          <a:p>
            <a:r>
              <a:rPr lang="en-US" dirty="0"/>
              <a:t>Race Condition</a:t>
            </a:r>
          </a:p>
          <a:p>
            <a:endParaRPr lang="en-US" dirty="0"/>
          </a:p>
        </p:txBody>
      </p:sp>
    </p:spTree>
    <p:extLst>
      <p:ext uri="{BB962C8B-B14F-4D97-AF65-F5344CB8AC3E}">
        <p14:creationId xmlns:p14="http://schemas.microsoft.com/office/powerpoint/2010/main" val="1296312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C32EC0-0B61-4752-8956-4A6D0D10CE8A}"/>
              </a:ext>
            </a:extLst>
          </p:cNvPr>
          <p:cNvSpPr>
            <a:spLocks noGrp="1"/>
          </p:cNvSpPr>
          <p:nvPr>
            <p:ph type="body" sz="quarter" idx="10"/>
          </p:nvPr>
        </p:nvSpPr>
        <p:spPr/>
        <p:txBody>
          <a:bodyPr/>
          <a:lstStyle/>
          <a:p>
            <a:r>
              <a:rPr lang="fa-IR" dirty="0"/>
              <a:t>انگیزه</a:t>
            </a:r>
            <a:endParaRPr lang="en-US" dirty="0"/>
          </a:p>
        </p:txBody>
      </p:sp>
    </p:spTree>
    <p:extLst>
      <p:ext uri="{BB962C8B-B14F-4D97-AF65-F5344CB8AC3E}">
        <p14:creationId xmlns:p14="http://schemas.microsoft.com/office/powerpoint/2010/main" val="4565817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68A2D8-4CD3-41BC-9871-B4BE88A618B6}"/>
              </a:ext>
            </a:extLst>
          </p:cNvPr>
          <p:cNvSpPr>
            <a:spLocks noGrp="1"/>
          </p:cNvSpPr>
          <p:nvPr>
            <p:ph type="sldNum" sz="quarter" idx="10"/>
          </p:nvPr>
        </p:nvSpPr>
        <p:spPr/>
        <p:txBody>
          <a:bodyPr/>
          <a:lstStyle/>
          <a:p>
            <a:fld id="{8C79D4D9-58BD-4802-A510-61205A77829C}" type="slidenum">
              <a:rPr lang="en-US" smtClean="0"/>
              <a:pPr/>
              <a:t>40</a:t>
            </a:fld>
            <a:endParaRPr lang="en-US" dirty="0"/>
          </a:p>
        </p:txBody>
      </p:sp>
      <p:pic>
        <p:nvPicPr>
          <p:cNvPr id="3" name="Picture 2">
            <a:extLst>
              <a:ext uri="{FF2B5EF4-FFF2-40B4-BE49-F238E27FC236}">
                <a16:creationId xmlns:a16="http://schemas.microsoft.com/office/drawing/2014/main" id="{EAC6768C-22F7-43B4-9750-A6F5494CC6D4}"/>
              </a:ext>
            </a:extLst>
          </p:cNvPr>
          <p:cNvPicPr>
            <a:picLocks noChangeAspect="1"/>
          </p:cNvPicPr>
          <p:nvPr/>
        </p:nvPicPr>
        <p:blipFill>
          <a:blip r:embed="rId2"/>
          <a:stretch>
            <a:fillRect/>
          </a:stretch>
        </p:blipFill>
        <p:spPr>
          <a:xfrm>
            <a:off x="3548062" y="2005012"/>
            <a:ext cx="5095875" cy="2847975"/>
          </a:xfrm>
          <a:prstGeom prst="rect">
            <a:avLst/>
          </a:prstGeom>
        </p:spPr>
      </p:pic>
    </p:spTree>
    <p:extLst>
      <p:ext uri="{BB962C8B-B14F-4D97-AF65-F5344CB8AC3E}">
        <p14:creationId xmlns:p14="http://schemas.microsoft.com/office/powerpoint/2010/main" val="20967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4B62DC-DE2C-4F7F-A9A2-95BFE9EF9B15}"/>
              </a:ext>
            </a:extLst>
          </p:cNvPr>
          <p:cNvSpPr>
            <a:spLocks noGrp="1"/>
          </p:cNvSpPr>
          <p:nvPr>
            <p:ph type="sldNum" sz="quarter" idx="10"/>
          </p:nvPr>
        </p:nvSpPr>
        <p:spPr/>
        <p:txBody>
          <a:bodyPr/>
          <a:lstStyle/>
          <a:p>
            <a:fld id="{8C79D4D9-58BD-4802-A510-61205A77829C}" type="slidenum">
              <a:rPr lang="en-US" smtClean="0"/>
              <a:pPr/>
              <a:t>41</a:t>
            </a:fld>
            <a:endParaRPr lang="en-US" dirty="0"/>
          </a:p>
        </p:txBody>
      </p:sp>
      <p:pic>
        <p:nvPicPr>
          <p:cNvPr id="3" name="Picture 2">
            <a:extLst>
              <a:ext uri="{FF2B5EF4-FFF2-40B4-BE49-F238E27FC236}">
                <a16:creationId xmlns:a16="http://schemas.microsoft.com/office/drawing/2014/main" id="{8F2581C0-CF64-4B76-ACFD-A3855CC983E1}"/>
              </a:ext>
            </a:extLst>
          </p:cNvPr>
          <p:cNvPicPr>
            <a:picLocks noChangeAspect="1"/>
          </p:cNvPicPr>
          <p:nvPr/>
        </p:nvPicPr>
        <p:blipFill>
          <a:blip r:embed="rId2"/>
          <a:stretch>
            <a:fillRect/>
          </a:stretch>
        </p:blipFill>
        <p:spPr>
          <a:xfrm>
            <a:off x="757237" y="695325"/>
            <a:ext cx="10677525" cy="5467350"/>
          </a:xfrm>
          <a:prstGeom prst="rect">
            <a:avLst/>
          </a:prstGeom>
        </p:spPr>
      </p:pic>
    </p:spTree>
    <p:extLst>
      <p:ext uri="{BB962C8B-B14F-4D97-AF65-F5344CB8AC3E}">
        <p14:creationId xmlns:p14="http://schemas.microsoft.com/office/powerpoint/2010/main" val="22904529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6DF6170-B756-42F2-AAAB-23CD16578006}"/>
              </a:ext>
            </a:extLst>
          </p:cNvPr>
          <p:cNvSpPr>
            <a:spLocks noGrp="1"/>
          </p:cNvSpPr>
          <p:nvPr>
            <p:ph type="pic" sz="quarter" idx="13"/>
          </p:nvPr>
        </p:nvSpPr>
        <p:spPr/>
      </p:sp>
      <p:sp>
        <p:nvSpPr>
          <p:cNvPr id="3" name="Text Placeholder 2">
            <a:extLst>
              <a:ext uri="{FF2B5EF4-FFF2-40B4-BE49-F238E27FC236}">
                <a16:creationId xmlns:a16="http://schemas.microsoft.com/office/drawing/2014/main" id="{596AC9FC-504D-4FCC-BB17-96C8593076B8}"/>
              </a:ext>
            </a:extLst>
          </p:cNvPr>
          <p:cNvSpPr>
            <a:spLocks noGrp="1"/>
          </p:cNvSpPr>
          <p:nvPr>
            <p:ph type="body" sz="quarter" idx="12"/>
          </p:nvPr>
        </p:nvSpPr>
        <p:spPr/>
        <p:txBody>
          <a:bodyPr/>
          <a:lstStyle/>
          <a:p>
            <a:pPr algn="l" rtl="0"/>
            <a:r>
              <a:rPr lang="en-US" dirty="0"/>
              <a:t>Load “mMoney” variable value in Register</a:t>
            </a:r>
          </a:p>
          <a:p>
            <a:pPr algn="l" rtl="0"/>
            <a:r>
              <a:rPr lang="en-US" dirty="0"/>
              <a:t>Increment register’s value</a:t>
            </a:r>
          </a:p>
          <a:p>
            <a:pPr algn="l" rtl="0"/>
            <a:r>
              <a:rPr lang="en-US" dirty="0"/>
              <a:t>Update variable “mMoney” with register’s value</a:t>
            </a:r>
          </a:p>
        </p:txBody>
      </p:sp>
      <p:sp>
        <p:nvSpPr>
          <p:cNvPr id="4" name="Slide Number Placeholder 3">
            <a:extLst>
              <a:ext uri="{FF2B5EF4-FFF2-40B4-BE49-F238E27FC236}">
                <a16:creationId xmlns:a16="http://schemas.microsoft.com/office/drawing/2014/main" id="{12C2CFD5-56DE-4792-9740-DDDC4EA48D8F}"/>
              </a:ext>
            </a:extLst>
          </p:cNvPr>
          <p:cNvSpPr>
            <a:spLocks noGrp="1"/>
          </p:cNvSpPr>
          <p:nvPr>
            <p:ph type="sldNum" sz="quarter" idx="4"/>
          </p:nvPr>
        </p:nvSpPr>
        <p:spPr/>
        <p:txBody>
          <a:bodyPr/>
          <a:lstStyle/>
          <a:p>
            <a:fld id="{8C79D4D9-58BD-4802-A510-61205A77829C}" type="slidenum">
              <a:rPr lang="en-US" smtClean="0"/>
              <a:pPr/>
              <a:t>42</a:t>
            </a:fld>
            <a:endParaRPr lang="en-US" dirty="0"/>
          </a:p>
        </p:txBody>
      </p:sp>
      <p:sp>
        <p:nvSpPr>
          <p:cNvPr id="5" name="Text Placeholder 4">
            <a:extLst>
              <a:ext uri="{FF2B5EF4-FFF2-40B4-BE49-F238E27FC236}">
                <a16:creationId xmlns:a16="http://schemas.microsoft.com/office/drawing/2014/main" id="{49330AF3-37CB-4F7F-BB5F-DA74F3B9C077}"/>
              </a:ext>
            </a:extLst>
          </p:cNvPr>
          <p:cNvSpPr>
            <a:spLocks noGrp="1"/>
          </p:cNvSpPr>
          <p:nvPr>
            <p:ph type="body" sz="quarter" idx="29"/>
          </p:nvPr>
        </p:nvSpPr>
        <p:spPr/>
        <p:txBody>
          <a:bodyPr/>
          <a:lstStyle/>
          <a:p>
            <a:pPr algn="l" rtl="0"/>
            <a:r>
              <a:rPr lang="en-US" dirty="0"/>
              <a:t>Why this happened</a:t>
            </a:r>
          </a:p>
        </p:txBody>
      </p:sp>
      <p:pic>
        <p:nvPicPr>
          <p:cNvPr id="6" name="Picture 5">
            <a:extLst>
              <a:ext uri="{FF2B5EF4-FFF2-40B4-BE49-F238E27FC236}">
                <a16:creationId xmlns:a16="http://schemas.microsoft.com/office/drawing/2014/main" id="{D7968318-FEDB-4CD1-AB57-3729E1AD856C}"/>
              </a:ext>
            </a:extLst>
          </p:cNvPr>
          <p:cNvPicPr>
            <a:picLocks noChangeAspect="1"/>
          </p:cNvPicPr>
          <p:nvPr/>
        </p:nvPicPr>
        <p:blipFill>
          <a:blip r:embed="rId2"/>
          <a:stretch>
            <a:fillRect/>
          </a:stretch>
        </p:blipFill>
        <p:spPr>
          <a:xfrm>
            <a:off x="827804" y="3646993"/>
            <a:ext cx="7181850" cy="2600325"/>
          </a:xfrm>
          <a:prstGeom prst="rect">
            <a:avLst/>
          </a:prstGeom>
        </p:spPr>
      </p:pic>
    </p:spTree>
    <p:extLst>
      <p:ext uri="{BB962C8B-B14F-4D97-AF65-F5344CB8AC3E}">
        <p14:creationId xmlns:p14="http://schemas.microsoft.com/office/powerpoint/2010/main" val="2101924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03F162-FE15-45B4-A052-49241428B3A5}"/>
              </a:ext>
            </a:extLst>
          </p:cNvPr>
          <p:cNvSpPr>
            <a:spLocks noGrp="1"/>
          </p:cNvSpPr>
          <p:nvPr>
            <p:ph type="sldNum" sz="quarter" idx="10"/>
          </p:nvPr>
        </p:nvSpPr>
        <p:spPr/>
        <p:txBody>
          <a:bodyPr/>
          <a:lstStyle/>
          <a:p>
            <a:fld id="{8C79D4D9-58BD-4802-A510-61205A77829C}" type="slidenum">
              <a:rPr lang="en-US" smtClean="0"/>
              <a:pPr/>
              <a:t>43</a:t>
            </a:fld>
            <a:endParaRPr lang="en-US" dirty="0"/>
          </a:p>
        </p:txBody>
      </p:sp>
      <p:pic>
        <p:nvPicPr>
          <p:cNvPr id="3" name="Picture 2">
            <a:extLst>
              <a:ext uri="{FF2B5EF4-FFF2-40B4-BE49-F238E27FC236}">
                <a16:creationId xmlns:a16="http://schemas.microsoft.com/office/drawing/2014/main" id="{F81A340F-48A5-4680-8DC8-BE2185DC2857}"/>
              </a:ext>
            </a:extLst>
          </p:cNvPr>
          <p:cNvPicPr>
            <a:picLocks noChangeAspect="1"/>
          </p:cNvPicPr>
          <p:nvPr/>
        </p:nvPicPr>
        <p:blipFill>
          <a:blip r:embed="rId2"/>
          <a:stretch>
            <a:fillRect/>
          </a:stretch>
        </p:blipFill>
        <p:spPr>
          <a:xfrm>
            <a:off x="3367087" y="1309687"/>
            <a:ext cx="5457825" cy="4238625"/>
          </a:xfrm>
          <a:prstGeom prst="rect">
            <a:avLst/>
          </a:prstGeom>
        </p:spPr>
      </p:pic>
    </p:spTree>
    <p:extLst>
      <p:ext uri="{BB962C8B-B14F-4D97-AF65-F5344CB8AC3E}">
        <p14:creationId xmlns:p14="http://schemas.microsoft.com/office/powerpoint/2010/main" val="3561917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D5A568-1C00-4328-9FDA-5CEB4AF164D5}"/>
              </a:ext>
            </a:extLst>
          </p:cNvPr>
          <p:cNvSpPr>
            <a:spLocks noGrp="1"/>
          </p:cNvSpPr>
          <p:nvPr>
            <p:ph type="sldNum" sz="quarter" idx="10"/>
          </p:nvPr>
        </p:nvSpPr>
        <p:spPr/>
        <p:txBody>
          <a:bodyPr/>
          <a:lstStyle/>
          <a:p>
            <a:fld id="{8C79D4D9-58BD-4802-A510-61205A77829C}" type="slidenum">
              <a:rPr lang="en-US" smtClean="0"/>
              <a:pPr/>
              <a:t>44</a:t>
            </a:fld>
            <a:endParaRPr lang="en-US" dirty="0"/>
          </a:p>
        </p:txBody>
      </p:sp>
      <p:pic>
        <p:nvPicPr>
          <p:cNvPr id="3" name="Picture 2">
            <a:extLst>
              <a:ext uri="{FF2B5EF4-FFF2-40B4-BE49-F238E27FC236}">
                <a16:creationId xmlns:a16="http://schemas.microsoft.com/office/drawing/2014/main" id="{9296846F-CB6C-4008-8C5C-147D4530D491}"/>
              </a:ext>
            </a:extLst>
          </p:cNvPr>
          <p:cNvPicPr>
            <a:picLocks noChangeAspect="1"/>
          </p:cNvPicPr>
          <p:nvPr/>
        </p:nvPicPr>
        <p:blipFill>
          <a:blip r:embed="rId2"/>
          <a:stretch>
            <a:fillRect/>
          </a:stretch>
        </p:blipFill>
        <p:spPr>
          <a:xfrm>
            <a:off x="3343275" y="1052512"/>
            <a:ext cx="5505450" cy="4752975"/>
          </a:xfrm>
          <a:prstGeom prst="rect">
            <a:avLst/>
          </a:prstGeom>
        </p:spPr>
      </p:pic>
    </p:spTree>
    <p:extLst>
      <p:ext uri="{BB962C8B-B14F-4D97-AF65-F5344CB8AC3E}">
        <p14:creationId xmlns:p14="http://schemas.microsoft.com/office/powerpoint/2010/main" val="2442405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AAF54F-4292-4322-BBC5-E322740B1D01}"/>
              </a:ext>
            </a:extLst>
          </p:cNvPr>
          <p:cNvSpPr>
            <a:spLocks noGrp="1"/>
          </p:cNvSpPr>
          <p:nvPr>
            <p:ph type="body" sz="quarter" idx="10"/>
          </p:nvPr>
        </p:nvSpPr>
        <p:spPr/>
        <p:txBody>
          <a:bodyPr/>
          <a:lstStyle/>
          <a:p>
            <a:r>
              <a:rPr lang="en-US" dirty="0"/>
              <a:t>std::chrono</a:t>
            </a:r>
          </a:p>
        </p:txBody>
      </p:sp>
    </p:spTree>
    <p:extLst>
      <p:ext uri="{BB962C8B-B14F-4D97-AF65-F5344CB8AC3E}">
        <p14:creationId xmlns:p14="http://schemas.microsoft.com/office/powerpoint/2010/main" val="2367263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55BA47-7953-4F55-9DCD-E09650807652}"/>
              </a:ext>
            </a:extLst>
          </p:cNvPr>
          <p:cNvSpPr>
            <a:spLocks noGrp="1"/>
          </p:cNvSpPr>
          <p:nvPr>
            <p:ph type="sldNum" sz="quarter" idx="10"/>
          </p:nvPr>
        </p:nvSpPr>
        <p:spPr/>
        <p:txBody>
          <a:bodyPr/>
          <a:lstStyle/>
          <a:p>
            <a:fld id="{8C79D4D9-58BD-4802-A510-61205A77829C}" type="slidenum">
              <a:rPr lang="en-US" smtClean="0"/>
              <a:pPr/>
              <a:t>46</a:t>
            </a:fld>
            <a:endParaRPr lang="en-US" dirty="0"/>
          </a:p>
        </p:txBody>
      </p:sp>
      <p:pic>
        <p:nvPicPr>
          <p:cNvPr id="3" name="Picture 2">
            <a:extLst>
              <a:ext uri="{FF2B5EF4-FFF2-40B4-BE49-F238E27FC236}">
                <a16:creationId xmlns:a16="http://schemas.microsoft.com/office/drawing/2014/main" id="{7350F27A-1C51-4164-9DFC-1F543720FA4E}"/>
              </a:ext>
            </a:extLst>
          </p:cNvPr>
          <p:cNvPicPr>
            <a:picLocks noChangeAspect="1"/>
          </p:cNvPicPr>
          <p:nvPr/>
        </p:nvPicPr>
        <p:blipFill>
          <a:blip r:embed="rId2"/>
          <a:stretch>
            <a:fillRect/>
          </a:stretch>
        </p:blipFill>
        <p:spPr>
          <a:xfrm>
            <a:off x="2185987" y="1938337"/>
            <a:ext cx="7820025" cy="2981325"/>
          </a:xfrm>
          <a:prstGeom prst="rect">
            <a:avLst/>
          </a:prstGeom>
        </p:spPr>
      </p:pic>
    </p:spTree>
    <p:extLst>
      <p:ext uri="{BB962C8B-B14F-4D97-AF65-F5344CB8AC3E}">
        <p14:creationId xmlns:p14="http://schemas.microsoft.com/office/powerpoint/2010/main" val="3344922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84CE7C-BF02-4F4D-8246-E642ACE8961E}"/>
              </a:ext>
            </a:extLst>
          </p:cNvPr>
          <p:cNvSpPr>
            <a:spLocks noGrp="1"/>
          </p:cNvSpPr>
          <p:nvPr>
            <p:ph type="body" sz="quarter" idx="10"/>
          </p:nvPr>
        </p:nvSpPr>
        <p:spPr>
          <a:xfrm>
            <a:off x="4847208" y="3151188"/>
            <a:ext cx="2459113" cy="879274"/>
          </a:xfrm>
        </p:spPr>
        <p:txBody>
          <a:bodyPr/>
          <a:lstStyle/>
          <a:p>
            <a:r>
              <a:rPr lang="en-US" dirty="0"/>
              <a:t>OPTARG</a:t>
            </a:r>
          </a:p>
          <a:p>
            <a:r>
              <a:rPr lang="en-US" dirty="0">
                <a:hlinkClick r:id="rId2"/>
              </a:rPr>
              <a:t>https://linux.die.net/man/3/optarg</a:t>
            </a:r>
            <a:endParaRPr lang="en-US" dirty="0"/>
          </a:p>
          <a:p>
            <a:endParaRPr lang="en-US" dirty="0"/>
          </a:p>
        </p:txBody>
      </p:sp>
    </p:spTree>
    <p:extLst>
      <p:ext uri="{BB962C8B-B14F-4D97-AF65-F5344CB8AC3E}">
        <p14:creationId xmlns:p14="http://schemas.microsoft.com/office/powerpoint/2010/main" val="3065086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0A9382A-E5AA-4340-BF0C-0F9F04BC3E52}"/>
              </a:ext>
            </a:extLst>
          </p:cNvPr>
          <p:cNvSpPr>
            <a:spLocks noGrp="1"/>
          </p:cNvSpPr>
          <p:nvPr>
            <p:ph type="pic" sz="quarter" idx="13"/>
          </p:nvPr>
        </p:nvSpPr>
        <p:spPr/>
      </p:sp>
      <p:sp>
        <p:nvSpPr>
          <p:cNvPr id="3" name="Text Placeholder 2">
            <a:extLst>
              <a:ext uri="{FF2B5EF4-FFF2-40B4-BE49-F238E27FC236}">
                <a16:creationId xmlns:a16="http://schemas.microsoft.com/office/drawing/2014/main" id="{389E41BA-5711-46A3-8354-3C2DD0678856}"/>
              </a:ext>
            </a:extLst>
          </p:cNvPr>
          <p:cNvSpPr>
            <a:spLocks noGrp="1"/>
          </p:cNvSpPr>
          <p:nvPr>
            <p:ph type="body" sz="quarter" idx="12"/>
          </p:nvPr>
        </p:nvSpPr>
        <p:spPr/>
        <p:txBody>
          <a:bodyPr/>
          <a:lstStyle/>
          <a:p>
            <a:pPr algn="l" rtl="0"/>
            <a:r>
              <a:rPr lang="en-US" dirty="0" err="1"/>
              <a:t>argc</a:t>
            </a:r>
            <a:r>
              <a:rPr lang="en-US" dirty="0"/>
              <a:t> will be the number of strings pointed to by </a:t>
            </a:r>
            <a:r>
              <a:rPr lang="en-US" dirty="0" err="1"/>
              <a:t>argv</a:t>
            </a:r>
            <a:endParaRPr lang="en-US" dirty="0"/>
          </a:p>
          <a:p>
            <a:pPr algn="l" rtl="0"/>
            <a:r>
              <a:rPr lang="en-US" dirty="0"/>
              <a:t>This will (in practice) be 1 plus the number of arguments, as virtually all implementations will prepend the name of the program to the array.</a:t>
            </a:r>
          </a:p>
        </p:txBody>
      </p:sp>
      <p:sp>
        <p:nvSpPr>
          <p:cNvPr id="4" name="Slide Number Placeholder 3">
            <a:extLst>
              <a:ext uri="{FF2B5EF4-FFF2-40B4-BE49-F238E27FC236}">
                <a16:creationId xmlns:a16="http://schemas.microsoft.com/office/drawing/2014/main" id="{5C3A53BD-0119-4549-8EC7-0402ED29CEF4}"/>
              </a:ext>
            </a:extLst>
          </p:cNvPr>
          <p:cNvSpPr>
            <a:spLocks noGrp="1"/>
          </p:cNvSpPr>
          <p:nvPr>
            <p:ph type="sldNum" sz="quarter" idx="4"/>
          </p:nvPr>
        </p:nvSpPr>
        <p:spPr/>
        <p:txBody>
          <a:bodyPr/>
          <a:lstStyle/>
          <a:p>
            <a:fld id="{8C79D4D9-58BD-4802-A510-61205A77829C}" type="slidenum">
              <a:rPr lang="en-US" smtClean="0"/>
              <a:pPr/>
              <a:t>48</a:t>
            </a:fld>
            <a:endParaRPr lang="en-US" dirty="0"/>
          </a:p>
        </p:txBody>
      </p:sp>
      <p:sp>
        <p:nvSpPr>
          <p:cNvPr id="5" name="Text Placeholder 4">
            <a:extLst>
              <a:ext uri="{FF2B5EF4-FFF2-40B4-BE49-F238E27FC236}">
                <a16:creationId xmlns:a16="http://schemas.microsoft.com/office/drawing/2014/main" id="{571F1798-9CF3-4EDC-AAC6-D2C8327B23CA}"/>
              </a:ext>
            </a:extLst>
          </p:cNvPr>
          <p:cNvSpPr>
            <a:spLocks noGrp="1"/>
          </p:cNvSpPr>
          <p:nvPr>
            <p:ph type="body" sz="quarter" idx="29"/>
          </p:nvPr>
        </p:nvSpPr>
        <p:spPr/>
        <p:txBody>
          <a:bodyPr>
            <a:normAutofit fontScale="77500" lnSpcReduction="20000"/>
          </a:bodyPr>
          <a:lstStyle/>
          <a:p>
            <a:pPr algn="l" rtl="0"/>
            <a:r>
              <a:rPr lang="en-US" dirty="0"/>
              <a:t>What does int </a:t>
            </a:r>
            <a:r>
              <a:rPr lang="en-US" dirty="0" err="1"/>
              <a:t>argc</a:t>
            </a:r>
            <a:r>
              <a:rPr lang="en-US" dirty="0"/>
              <a:t>, char *</a:t>
            </a:r>
            <a:r>
              <a:rPr lang="en-US" dirty="0" err="1"/>
              <a:t>argv</a:t>
            </a:r>
            <a:r>
              <a:rPr lang="en-US" dirty="0"/>
              <a:t>[] mean?</a:t>
            </a:r>
          </a:p>
          <a:p>
            <a:pPr algn="l" rtl="0"/>
            <a:endParaRPr lang="en-US" dirty="0"/>
          </a:p>
        </p:txBody>
      </p:sp>
    </p:spTree>
    <p:extLst>
      <p:ext uri="{BB962C8B-B14F-4D97-AF65-F5344CB8AC3E}">
        <p14:creationId xmlns:p14="http://schemas.microsoft.com/office/powerpoint/2010/main" val="267068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25F6F4-C2CE-4247-87E8-A2C37E545A1A}"/>
              </a:ext>
            </a:extLst>
          </p:cNvPr>
          <p:cNvSpPr>
            <a:spLocks noGrp="1"/>
          </p:cNvSpPr>
          <p:nvPr>
            <p:ph type="sldNum" sz="quarter" idx="10"/>
          </p:nvPr>
        </p:nvSpPr>
        <p:spPr/>
        <p:txBody>
          <a:bodyPr/>
          <a:lstStyle/>
          <a:p>
            <a:fld id="{8C79D4D9-58BD-4802-A510-61205A77829C}" type="slidenum">
              <a:rPr lang="en-US" smtClean="0"/>
              <a:pPr/>
              <a:t>49</a:t>
            </a:fld>
            <a:endParaRPr lang="en-US" dirty="0"/>
          </a:p>
        </p:txBody>
      </p:sp>
      <p:pic>
        <p:nvPicPr>
          <p:cNvPr id="3" name="Picture 2">
            <a:extLst>
              <a:ext uri="{FF2B5EF4-FFF2-40B4-BE49-F238E27FC236}">
                <a16:creationId xmlns:a16="http://schemas.microsoft.com/office/drawing/2014/main" id="{B8B72FCE-4916-4EC7-867B-01DC33C0508D}"/>
              </a:ext>
            </a:extLst>
          </p:cNvPr>
          <p:cNvPicPr>
            <a:picLocks noChangeAspect="1"/>
          </p:cNvPicPr>
          <p:nvPr/>
        </p:nvPicPr>
        <p:blipFill>
          <a:blip r:embed="rId2"/>
          <a:stretch>
            <a:fillRect/>
          </a:stretch>
        </p:blipFill>
        <p:spPr>
          <a:xfrm>
            <a:off x="2881312" y="1785937"/>
            <a:ext cx="6429375" cy="3286125"/>
          </a:xfrm>
          <a:prstGeom prst="rect">
            <a:avLst/>
          </a:prstGeom>
        </p:spPr>
      </p:pic>
    </p:spTree>
    <p:extLst>
      <p:ext uri="{BB962C8B-B14F-4D97-AF65-F5344CB8AC3E}">
        <p14:creationId xmlns:p14="http://schemas.microsoft.com/office/powerpoint/2010/main" val="3939449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4F14B2B-D86A-4186-99F0-A742A39BBB19}"/>
              </a:ext>
            </a:extLst>
          </p:cNvPr>
          <p:cNvSpPr>
            <a:spLocks noGrp="1"/>
          </p:cNvSpPr>
          <p:nvPr>
            <p:ph type="pic" sz="quarter" idx="13"/>
          </p:nvPr>
        </p:nvSpPr>
        <p:spPr/>
      </p:sp>
      <p:sp>
        <p:nvSpPr>
          <p:cNvPr id="3" name="Text Placeholder 2">
            <a:extLst>
              <a:ext uri="{FF2B5EF4-FFF2-40B4-BE49-F238E27FC236}">
                <a16:creationId xmlns:a16="http://schemas.microsoft.com/office/drawing/2014/main" id="{3BA35BB5-BCB9-472B-A580-E03B0A65A3FE}"/>
              </a:ext>
            </a:extLst>
          </p:cNvPr>
          <p:cNvSpPr>
            <a:spLocks noGrp="1"/>
          </p:cNvSpPr>
          <p:nvPr>
            <p:ph type="body" sz="quarter" idx="12"/>
          </p:nvPr>
        </p:nvSpPr>
        <p:spPr/>
        <p:txBody>
          <a:bodyPr/>
          <a:lstStyle/>
          <a:p>
            <a:pPr algn="l" rtl="0"/>
            <a:r>
              <a:rPr lang="en-US" dirty="0"/>
              <a:t>Callback is a function that we pass to another APIs as argument while calling them. Now these APIs are expected to use our provided callback at some point.</a:t>
            </a:r>
          </a:p>
          <a:p>
            <a:pPr algn="l" rtl="0"/>
            <a:endParaRPr lang="en-US" dirty="0"/>
          </a:p>
          <a:p>
            <a:pPr algn="l" rtl="0"/>
            <a:endParaRPr lang="en-US" dirty="0"/>
          </a:p>
        </p:txBody>
      </p:sp>
      <p:sp>
        <p:nvSpPr>
          <p:cNvPr id="4" name="Slide Number Placeholder 3">
            <a:extLst>
              <a:ext uri="{FF2B5EF4-FFF2-40B4-BE49-F238E27FC236}">
                <a16:creationId xmlns:a16="http://schemas.microsoft.com/office/drawing/2014/main" id="{CA847D4C-C3FE-426E-8EA2-A15870D2A615}"/>
              </a:ext>
            </a:extLst>
          </p:cNvPr>
          <p:cNvSpPr>
            <a:spLocks noGrp="1"/>
          </p:cNvSpPr>
          <p:nvPr>
            <p:ph type="sldNum" sz="quarter" idx="4"/>
          </p:nvPr>
        </p:nvSpPr>
        <p:spPr/>
        <p:txBody>
          <a:bodyPr/>
          <a:lstStyle/>
          <a:p>
            <a:fld id="{8C79D4D9-58BD-4802-A510-61205A77829C}" type="slidenum">
              <a:rPr lang="en-US" smtClean="0"/>
              <a:pPr/>
              <a:t>5</a:t>
            </a:fld>
            <a:endParaRPr lang="en-US" dirty="0"/>
          </a:p>
        </p:txBody>
      </p:sp>
      <p:sp>
        <p:nvSpPr>
          <p:cNvPr id="5" name="Text Placeholder 4">
            <a:extLst>
              <a:ext uri="{FF2B5EF4-FFF2-40B4-BE49-F238E27FC236}">
                <a16:creationId xmlns:a16="http://schemas.microsoft.com/office/drawing/2014/main" id="{0EFF4AC2-6CF4-4B89-90FD-BB076E417B5C}"/>
              </a:ext>
            </a:extLst>
          </p:cNvPr>
          <p:cNvSpPr>
            <a:spLocks noGrp="1"/>
          </p:cNvSpPr>
          <p:nvPr>
            <p:ph type="body" sz="quarter" idx="29"/>
          </p:nvPr>
        </p:nvSpPr>
        <p:spPr/>
        <p:txBody>
          <a:bodyPr/>
          <a:lstStyle/>
          <a:p>
            <a:endParaRPr lang="en-US"/>
          </a:p>
        </p:txBody>
      </p:sp>
    </p:spTree>
    <p:extLst>
      <p:ext uri="{BB962C8B-B14F-4D97-AF65-F5344CB8AC3E}">
        <p14:creationId xmlns:p14="http://schemas.microsoft.com/office/powerpoint/2010/main" val="840005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63A74CD-6D82-4F25-A47D-EF30E6A4AFA7}"/>
              </a:ext>
            </a:extLst>
          </p:cNvPr>
          <p:cNvSpPr>
            <a:spLocks noGrp="1"/>
          </p:cNvSpPr>
          <p:nvPr>
            <p:ph type="pic" sz="quarter" idx="13"/>
          </p:nvPr>
        </p:nvSpPr>
        <p:spPr/>
      </p:sp>
      <p:pic>
        <p:nvPicPr>
          <p:cNvPr id="6" name="Picture 5">
            <a:extLst>
              <a:ext uri="{FF2B5EF4-FFF2-40B4-BE49-F238E27FC236}">
                <a16:creationId xmlns:a16="http://schemas.microsoft.com/office/drawing/2014/main" id="{1D46C9F2-F5BF-41E5-9BD6-6FEC4879DE33}"/>
              </a:ext>
            </a:extLst>
          </p:cNvPr>
          <p:cNvPicPr>
            <a:picLocks noChangeAspect="1"/>
          </p:cNvPicPr>
          <p:nvPr/>
        </p:nvPicPr>
        <p:blipFill>
          <a:blip r:embed="rId2"/>
          <a:stretch>
            <a:fillRect/>
          </a:stretch>
        </p:blipFill>
        <p:spPr>
          <a:xfrm>
            <a:off x="1870791" y="3068298"/>
            <a:ext cx="5095875" cy="295275"/>
          </a:xfrm>
          <a:prstGeom prst="rect">
            <a:avLst/>
          </a:prstGeom>
        </p:spPr>
      </p:pic>
      <p:sp>
        <p:nvSpPr>
          <p:cNvPr id="3" name="Text Placeholder 2">
            <a:extLst>
              <a:ext uri="{FF2B5EF4-FFF2-40B4-BE49-F238E27FC236}">
                <a16:creationId xmlns:a16="http://schemas.microsoft.com/office/drawing/2014/main" id="{3685A7A4-8E83-4702-8DCF-7994FF64D617}"/>
              </a:ext>
            </a:extLst>
          </p:cNvPr>
          <p:cNvSpPr>
            <a:spLocks noGrp="1"/>
          </p:cNvSpPr>
          <p:nvPr>
            <p:ph type="body" sz="quarter" idx="12"/>
          </p:nvPr>
        </p:nvSpPr>
        <p:spPr/>
        <p:txBody>
          <a:bodyPr/>
          <a:lstStyle/>
          <a:p>
            <a:pPr algn="l" rtl="0"/>
            <a:endParaRPr lang="en-US" dirty="0"/>
          </a:p>
          <a:p>
            <a:pPr algn="l" rtl="0"/>
            <a:endParaRPr lang="en-US" dirty="0"/>
          </a:p>
          <a:p>
            <a:pPr algn="l" rtl="0"/>
            <a:endParaRPr lang="en-US" dirty="0"/>
          </a:p>
          <a:p>
            <a:pPr algn="l" rtl="0"/>
            <a:r>
              <a:rPr lang="en-US" dirty="0"/>
              <a:t>If the option takes a value, then that value will be pointed by </a:t>
            </a:r>
            <a:r>
              <a:rPr lang="en-US" dirty="0" err="1"/>
              <a:t>optarg</a:t>
            </a:r>
            <a:r>
              <a:rPr lang="en-US" dirty="0"/>
              <a:t>.</a:t>
            </a:r>
          </a:p>
          <a:p>
            <a:pPr algn="l" rtl="0"/>
            <a:r>
              <a:rPr lang="en-US" dirty="0"/>
              <a:t>It will return -1, when no more options to process</a:t>
            </a:r>
          </a:p>
          <a:p>
            <a:pPr algn="l" rtl="0"/>
            <a:r>
              <a:rPr lang="en-US" dirty="0"/>
              <a:t>Returns ‘?’ to show that this is an unrecognized option, it stores it to </a:t>
            </a:r>
            <a:r>
              <a:rPr lang="en-US" dirty="0" err="1"/>
              <a:t>optopt</a:t>
            </a:r>
            <a:r>
              <a:rPr lang="en-US" dirty="0"/>
              <a:t>.</a:t>
            </a:r>
          </a:p>
          <a:p>
            <a:pPr algn="l" rtl="0"/>
            <a:r>
              <a:rPr lang="en-US" dirty="0"/>
              <a:t>Sometimes some options need some value, If the option is present but the values are not there, then also it will return ‘?’. We can use ‘:’ as the first character of the </a:t>
            </a:r>
            <a:r>
              <a:rPr lang="en-US" dirty="0" err="1"/>
              <a:t>optstring</a:t>
            </a:r>
            <a:r>
              <a:rPr lang="en-US" dirty="0"/>
              <a:t>, so in that time, it will return ‘:’ instead of ‘?’ if no value is given.</a:t>
            </a:r>
          </a:p>
        </p:txBody>
      </p:sp>
      <p:sp>
        <p:nvSpPr>
          <p:cNvPr id="4" name="Slide Number Placeholder 3">
            <a:extLst>
              <a:ext uri="{FF2B5EF4-FFF2-40B4-BE49-F238E27FC236}">
                <a16:creationId xmlns:a16="http://schemas.microsoft.com/office/drawing/2014/main" id="{B34FA4EE-1347-4EF8-9B5E-F35775618627}"/>
              </a:ext>
            </a:extLst>
          </p:cNvPr>
          <p:cNvSpPr>
            <a:spLocks noGrp="1"/>
          </p:cNvSpPr>
          <p:nvPr>
            <p:ph type="sldNum" sz="quarter" idx="4"/>
          </p:nvPr>
        </p:nvSpPr>
        <p:spPr/>
        <p:txBody>
          <a:bodyPr/>
          <a:lstStyle/>
          <a:p>
            <a:fld id="{8C79D4D9-58BD-4802-A510-61205A77829C}" type="slidenum">
              <a:rPr lang="en-US" smtClean="0"/>
              <a:pPr/>
              <a:t>50</a:t>
            </a:fld>
            <a:endParaRPr lang="en-US" dirty="0"/>
          </a:p>
        </p:txBody>
      </p:sp>
      <p:sp>
        <p:nvSpPr>
          <p:cNvPr id="5" name="Text Placeholder 4">
            <a:extLst>
              <a:ext uri="{FF2B5EF4-FFF2-40B4-BE49-F238E27FC236}">
                <a16:creationId xmlns:a16="http://schemas.microsoft.com/office/drawing/2014/main" id="{8914877C-B698-4CC4-9552-2959A1873BE3}"/>
              </a:ext>
            </a:extLst>
          </p:cNvPr>
          <p:cNvSpPr>
            <a:spLocks noGrp="1"/>
          </p:cNvSpPr>
          <p:nvPr>
            <p:ph type="body" sz="quarter" idx="29"/>
          </p:nvPr>
        </p:nvSpPr>
        <p:spPr/>
        <p:txBody>
          <a:bodyPr/>
          <a:lstStyle/>
          <a:p>
            <a:pPr algn="l" rtl="0"/>
            <a:r>
              <a:rPr lang="en-US" dirty="0"/>
              <a:t>Syntax</a:t>
            </a:r>
          </a:p>
        </p:txBody>
      </p:sp>
    </p:spTree>
    <p:extLst>
      <p:ext uri="{BB962C8B-B14F-4D97-AF65-F5344CB8AC3E}">
        <p14:creationId xmlns:p14="http://schemas.microsoft.com/office/powerpoint/2010/main" val="20498032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399252-7275-4F4C-9BE3-E2D722CAE5FE}"/>
              </a:ext>
            </a:extLst>
          </p:cNvPr>
          <p:cNvSpPr>
            <a:spLocks noGrp="1"/>
          </p:cNvSpPr>
          <p:nvPr>
            <p:ph type="sldNum" sz="quarter" idx="10"/>
          </p:nvPr>
        </p:nvSpPr>
        <p:spPr/>
        <p:txBody>
          <a:bodyPr/>
          <a:lstStyle/>
          <a:p>
            <a:fld id="{8C79D4D9-58BD-4802-A510-61205A77829C}" type="slidenum">
              <a:rPr lang="en-US" smtClean="0"/>
              <a:pPr/>
              <a:t>51</a:t>
            </a:fld>
            <a:endParaRPr lang="en-US" dirty="0"/>
          </a:p>
        </p:txBody>
      </p:sp>
      <p:pic>
        <p:nvPicPr>
          <p:cNvPr id="3" name="Picture 2">
            <a:extLst>
              <a:ext uri="{FF2B5EF4-FFF2-40B4-BE49-F238E27FC236}">
                <a16:creationId xmlns:a16="http://schemas.microsoft.com/office/drawing/2014/main" id="{FD9D8729-20E6-48D2-9502-9C0816BCCC8C}"/>
              </a:ext>
            </a:extLst>
          </p:cNvPr>
          <p:cNvPicPr>
            <a:picLocks noChangeAspect="1"/>
          </p:cNvPicPr>
          <p:nvPr/>
        </p:nvPicPr>
        <p:blipFill>
          <a:blip r:embed="rId2"/>
          <a:stretch>
            <a:fillRect/>
          </a:stretch>
        </p:blipFill>
        <p:spPr>
          <a:xfrm>
            <a:off x="2700337" y="504825"/>
            <a:ext cx="6791325" cy="5848350"/>
          </a:xfrm>
          <a:prstGeom prst="rect">
            <a:avLst/>
          </a:prstGeom>
        </p:spPr>
      </p:pic>
    </p:spTree>
    <p:extLst>
      <p:ext uri="{BB962C8B-B14F-4D97-AF65-F5344CB8AC3E}">
        <p14:creationId xmlns:p14="http://schemas.microsoft.com/office/powerpoint/2010/main" val="616338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8AFF70-AEF6-4E34-9A8F-D3AC8F3513BB}"/>
              </a:ext>
            </a:extLst>
          </p:cNvPr>
          <p:cNvSpPr>
            <a:spLocks noGrp="1"/>
          </p:cNvSpPr>
          <p:nvPr>
            <p:ph type="sldNum" sz="quarter" idx="10"/>
          </p:nvPr>
        </p:nvSpPr>
        <p:spPr/>
        <p:txBody>
          <a:bodyPr/>
          <a:lstStyle/>
          <a:p>
            <a:fld id="{8C79D4D9-58BD-4802-A510-61205A77829C}" type="slidenum">
              <a:rPr lang="en-US" smtClean="0"/>
              <a:pPr/>
              <a:t>52</a:t>
            </a:fld>
            <a:endParaRPr lang="en-US" dirty="0"/>
          </a:p>
        </p:txBody>
      </p:sp>
      <p:pic>
        <p:nvPicPr>
          <p:cNvPr id="3" name="Picture 2">
            <a:extLst>
              <a:ext uri="{FF2B5EF4-FFF2-40B4-BE49-F238E27FC236}">
                <a16:creationId xmlns:a16="http://schemas.microsoft.com/office/drawing/2014/main" id="{9AC44494-474B-4267-990A-75BD31B11C71}"/>
              </a:ext>
            </a:extLst>
          </p:cNvPr>
          <p:cNvPicPr>
            <a:picLocks noChangeAspect="1"/>
          </p:cNvPicPr>
          <p:nvPr/>
        </p:nvPicPr>
        <p:blipFill>
          <a:blip r:embed="rId2"/>
          <a:stretch>
            <a:fillRect/>
          </a:stretch>
        </p:blipFill>
        <p:spPr>
          <a:xfrm>
            <a:off x="3153547" y="0"/>
            <a:ext cx="5884905" cy="6858000"/>
          </a:xfrm>
          <a:prstGeom prst="rect">
            <a:avLst/>
          </a:prstGeom>
        </p:spPr>
      </p:pic>
    </p:spTree>
    <p:extLst>
      <p:ext uri="{BB962C8B-B14F-4D97-AF65-F5344CB8AC3E}">
        <p14:creationId xmlns:p14="http://schemas.microsoft.com/office/powerpoint/2010/main" val="2886248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3B1F27-7C24-4108-ABA2-2DEF681C80F3}"/>
              </a:ext>
            </a:extLst>
          </p:cNvPr>
          <p:cNvSpPr>
            <a:spLocks noGrp="1"/>
          </p:cNvSpPr>
          <p:nvPr>
            <p:ph type="sldNum" sz="quarter" idx="10"/>
          </p:nvPr>
        </p:nvSpPr>
        <p:spPr/>
        <p:txBody>
          <a:bodyPr/>
          <a:lstStyle/>
          <a:p>
            <a:fld id="{8C79D4D9-58BD-4802-A510-61205A77829C}" type="slidenum">
              <a:rPr lang="en-US" smtClean="0"/>
              <a:pPr/>
              <a:t>53</a:t>
            </a:fld>
            <a:endParaRPr lang="en-US" dirty="0"/>
          </a:p>
        </p:txBody>
      </p:sp>
    </p:spTree>
    <p:extLst>
      <p:ext uri="{BB962C8B-B14F-4D97-AF65-F5344CB8AC3E}">
        <p14:creationId xmlns:p14="http://schemas.microsoft.com/office/powerpoint/2010/main" val="2846950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E4798E-93A8-4A46-9928-9D331D5AD82B}"/>
              </a:ext>
            </a:extLst>
          </p:cNvPr>
          <p:cNvSpPr>
            <a:spLocks noGrp="1"/>
          </p:cNvSpPr>
          <p:nvPr>
            <p:ph type="sldNum" sz="quarter" idx="10"/>
          </p:nvPr>
        </p:nvSpPr>
        <p:spPr/>
        <p:txBody>
          <a:bodyPr/>
          <a:lstStyle/>
          <a:p>
            <a:fld id="{8C79D4D9-58BD-4802-A510-61205A77829C}" type="slidenum">
              <a:rPr lang="en-US" smtClean="0"/>
              <a:pPr/>
              <a:t>6</a:t>
            </a:fld>
            <a:endParaRPr lang="en-US" dirty="0"/>
          </a:p>
        </p:txBody>
      </p:sp>
      <p:pic>
        <p:nvPicPr>
          <p:cNvPr id="1026" name="Picture 2" descr="https://thispointer.com/wp-content/uploads/2015/07/callback.png">
            <a:extLst>
              <a:ext uri="{FF2B5EF4-FFF2-40B4-BE49-F238E27FC236}">
                <a16:creationId xmlns:a16="http://schemas.microsoft.com/office/drawing/2014/main" id="{26422FEF-F558-40E1-A1E3-954CACD70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75" y="1400175"/>
            <a:ext cx="6038850"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525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5AA05D7-0BEC-41B8-A985-10383B6475B1}"/>
              </a:ext>
            </a:extLst>
          </p:cNvPr>
          <p:cNvSpPr>
            <a:spLocks noGrp="1"/>
          </p:cNvSpPr>
          <p:nvPr>
            <p:ph type="pic" sz="quarter" idx="13"/>
          </p:nvPr>
        </p:nvSpPr>
        <p:spPr/>
      </p:sp>
      <p:sp>
        <p:nvSpPr>
          <p:cNvPr id="3" name="Text Placeholder 2">
            <a:extLst>
              <a:ext uri="{FF2B5EF4-FFF2-40B4-BE49-F238E27FC236}">
                <a16:creationId xmlns:a16="http://schemas.microsoft.com/office/drawing/2014/main" id="{7C5908E1-DEF0-42A8-A9DA-34657DED015B}"/>
              </a:ext>
            </a:extLst>
          </p:cNvPr>
          <p:cNvSpPr>
            <a:spLocks noGrp="1"/>
          </p:cNvSpPr>
          <p:nvPr>
            <p:ph type="body" sz="quarter" idx="12"/>
          </p:nvPr>
        </p:nvSpPr>
        <p:spPr/>
        <p:txBody>
          <a:bodyPr/>
          <a:lstStyle/>
          <a:p>
            <a:pPr algn="l" rtl="0"/>
            <a:r>
              <a:rPr lang="en-US" dirty="0"/>
              <a:t>From a framework we got an API that can build complete message from provided raw data. This API will perform following steps</a:t>
            </a:r>
            <a:endParaRPr lang="fa-IR" dirty="0"/>
          </a:p>
          <a:p>
            <a:pPr lvl="1"/>
            <a:r>
              <a:rPr lang="en-US" dirty="0"/>
              <a:t>Add header and footer in raw Data to make the message.</a:t>
            </a:r>
            <a:endParaRPr lang="fa-IR" dirty="0"/>
          </a:p>
          <a:p>
            <a:pPr lvl="1"/>
            <a:r>
              <a:rPr lang="en-US" dirty="0"/>
              <a:t>Encrypt the complete message.</a:t>
            </a:r>
            <a:endParaRPr lang="fa-IR" dirty="0"/>
          </a:p>
          <a:p>
            <a:pPr lvl="1"/>
            <a:r>
              <a:rPr lang="en-US" dirty="0"/>
              <a:t>Return the message</a:t>
            </a:r>
          </a:p>
        </p:txBody>
      </p:sp>
      <p:sp>
        <p:nvSpPr>
          <p:cNvPr id="4" name="Slide Number Placeholder 3">
            <a:extLst>
              <a:ext uri="{FF2B5EF4-FFF2-40B4-BE49-F238E27FC236}">
                <a16:creationId xmlns:a16="http://schemas.microsoft.com/office/drawing/2014/main" id="{29C2F394-F399-46B4-9672-FAC3A43B45E6}"/>
              </a:ext>
            </a:extLst>
          </p:cNvPr>
          <p:cNvSpPr>
            <a:spLocks noGrp="1"/>
          </p:cNvSpPr>
          <p:nvPr>
            <p:ph type="sldNum" sz="quarter" idx="4"/>
          </p:nvPr>
        </p:nvSpPr>
        <p:spPr/>
        <p:txBody>
          <a:bodyPr/>
          <a:lstStyle/>
          <a:p>
            <a:fld id="{8C79D4D9-58BD-4802-A510-61205A77829C}" type="slidenum">
              <a:rPr lang="en-US" smtClean="0"/>
              <a:pPr/>
              <a:t>7</a:t>
            </a:fld>
            <a:endParaRPr lang="en-US" dirty="0"/>
          </a:p>
        </p:txBody>
      </p:sp>
      <p:sp>
        <p:nvSpPr>
          <p:cNvPr id="5" name="Text Placeholder 4">
            <a:extLst>
              <a:ext uri="{FF2B5EF4-FFF2-40B4-BE49-F238E27FC236}">
                <a16:creationId xmlns:a16="http://schemas.microsoft.com/office/drawing/2014/main" id="{C29C1ADE-D7BF-44B7-9D8E-5D7D38F9649D}"/>
              </a:ext>
            </a:extLst>
          </p:cNvPr>
          <p:cNvSpPr>
            <a:spLocks noGrp="1"/>
          </p:cNvSpPr>
          <p:nvPr>
            <p:ph type="body" sz="quarter" idx="29"/>
          </p:nvPr>
        </p:nvSpPr>
        <p:spPr/>
        <p:txBody>
          <a:bodyPr/>
          <a:lstStyle/>
          <a:p>
            <a:pPr algn="l" rtl="0"/>
            <a:r>
              <a:rPr lang="en-US" dirty="0"/>
              <a:t>One Example</a:t>
            </a:r>
          </a:p>
        </p:txBody>
      </p:sp>
    </p:spTree>
    <p:extLst>
      <p:ext uri="{BB962C8B-B14F-4D97-AF65-F5344CB8AC3E}">
        <p14:creationId xmlns:p14="http://schemas.microsoft.com/office/powerpoint/2010/main" val="17898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9A9305A-F9E7-4E93-94E0-46657D50C6D5}"/>
              </a:ext>
            </a:extLst>
          </p:cNvPr>
          <p:cNvSpPr>
            <a:spLocks noGrp="1"/>
          </p:cNvSpPr>
          <p:nvPr>
            <p:ph type="pic" sz="quarter" idx="13"/>
          </p:nvPr>
        </p:nvSpPr>
        <p:spPr/>
      </p:sp>
      <p:pic>
        <p:nvPicPr>
          <p:cNvPr id="6" name="Picture 5">
            <a:extLst>
              <a:ext uri="{FF2B5EF4-FFF2-40B4-BE49-F238E27FC236}">
                <a16:creationId xmlns:a16="http://schemas.microsoft.com/office/drawing/2014/main" id="{356A1351-8A1A-4253-B3DC-F24CFD88856E}"/>
              </a:ext>
            </a:extLst>
          </p:cNvPr>
          <p:cNvPicPr>
            <a:picLocks noChangeAspect="1"/>
          </p:cNvPicPr>
          <p:nvPr/>
        </p:nvPicPr>
        <p:blipFill>
          <a:blip r:embed="rId2"/>
          <a:stretch>
            <a:fillRect/>
          </a:stretch>
        </p:blipFill>
        <p:spPr>
          <a:xfrm>
            <a:off x="129224" y="1764345"/>
            <a:ext cx="8848725" cy="1962150"/>
          </a:xfrm>
          <a:prstGeom prst="rect">
            <a:avLst/>
          </a:prstGeom>
        </p:spPr>
      </p:pic>
      <p:sp>
        <p:nvSpPr>
          <p:cNvPr id="4" name="Slide Number Placeholder 3">
            <a:extLst>
              <a:ext uri="{FF2B5EF4-FFF2-40B4-BE49-F238E27FC236}">
                <a16:creationId xmlns:a16="http://schemas.microsoft.com/office/drawing/2014/main" id="{2740D77A-122B-41A1-ABB3-0D87D285FB61}"/>
              </a:ext>
            </a:extLst>
          </p:cNvPr>
          <p:cNvSpPr>
            <a:spLocks noGrp="1"/>
          </p:cNvSpPr>
          <p:nvPr>
            <p:ph type="sldNum" sz="quarter" idx="4"/>
          </p:nvPr>
        </p:nvSpPr>
        <p:spPr/>
        <p:txBody>
          <a:bodyPr/>
          <a:lstStyle/>
          <a:p>
            <a:fld id="{8C79D4D9-58BD-4802-A510-61205A77829C}" type="slidenum">
              <a:rPr lang="en-US" smtClean="0"/>
              <a:pPr/>
              <a:t>8</a:t>
            </a:fld>
            <a:endParaRPr lang="en-US" dirty="0"/>
          </a:p>
        </p:txBody>
      </p:sp>
      <p:sp>
        <p:nvSpPr>
          <p:cNvPr id="5" name="Text Placeholder 4">
            <a:extLst>
              <a:ext uri="{FF2B5EF4-FFF2-40B4-BE49-F238E27FC236}">
                <a16:creationId xmlns:a16="http://schemas.microsoft.com/office/drawing/2014/main" id="{3B68BB7F-BCAE-4F59-8069-F3AD6467EF9B}"/>
              </a:ext>
            </a:extLst>
          </p:cNvPr>
          <p:cNvSpPr>
            <a:spLocks noGrp="1"/>
          </p:cNvSpPr>
          <p:nvPr>
            <p:ph type="body" sz="quarter" idx="29"/>
          </p:nvPr>
        </p:nvSpPr>
        <p:spPr/>
        <p:txBody>
          <a:bodyPr/>
          <a:lstStyle/>
          <a:p>
            <a:r>
              <a:rPr lang="fa-IR" dirty="0"/>
              <a:t>ادامه مثال</a:t>
            </a:r>
            <a:endParaRPr lang="en-US" dirty="0"/>
          </a:p>
        </p:txBody>
      </p:sp>
      <p:pic>
        <p:nvPicPr>
          <p:cNvPr id="7" name="Picture 6">
            <a:extLst>
              <a:ext uri="{FF2B5EF4-FFF2-40B4-BE49-F238E27FC236}">
                <a16:creationId xmlns:a16="http://schemas.microsoft.com/office/drawing/2014/main" id="{5422826E-878A-42A3-A422-51A7440034D7}"/>
              </a:ext>
            </a:extLst>
          </p:cNvPr>
          <p:cNvPicPr>
            <a:picLocks noChangeAspect="1"/>
          </p:cNvPicPr>
          <p:nvPr/>
        </p:nvPicPr>
        <p:blipFill>
          <a:blip r:embed="rId3"/>
          <a:stretch>
            <a:fillRect/>
          </a:stretch>
        </p:blipFill>
        <p:spPr>
          <a:xfrm>
            <a:off x="129224" y="4301647"/>
            <a:ext cx="8953500" cy="1981200"/>
          </a:xfrm>
          <a:prstGeom prst="rect">
            <a:avLst/>
          </a:prstGeom>
        </p:spPr>
      </p:pic>
    </p:spTree>
    <p:extLst>
      <p:ext uri="{BB962C8B-B14F-4D97-AF65-F5344CB8AC3E}">
        <p14:creationId xmlns:p14="http://schemas.microsoft.com/office/powerpoint/2010/main" val="355439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42530B-7FEC-4C3E-A0E7-F0F3DDCEC7CC}"/>
              </a:ext>
            </a:extLst>
          </p:cNvPr>
          <p:cNvSpPr>
            <a:spLocks noGrp="1"/>
          </p:cNvSpPr>
          <p:nvPr>
            <p:ph type="sldNum" sz="quarter" idx="10"/>
          </p:nvPr>
        </p:nvSpPr>
        <p:spPr/>
        <p:txBody>
          <a:bodyPr/>
          <a:lstStyle/>
          <a:p>
            <a:fld id="{8C79D4D9-58BD-4802-A510-61205A77829C}" type="slidenum">
              <a:rPr lang="en-US" smtClean="0"/>
              <a:pPr/>
              <a:t>9</a:t>
            </a:fld>
            <a:endParaRPr lang="en-US" dirty="0"/>
          </a:p>
        </p:txBody>
      </p:sp>
      <p:pic>
        <p:nvPicPr>
          <p:cNvPr id="3" name="Picture 2">
            <a:extLst>
              <a:ext uri="{FF2B5EF4-FFF2-40B4-BE49-F238E27FC236}">
                <a16:creationId xmlns:a16="http://schemas.microsoft.com/office/drawing/2014/main" id="{CF796979-54C1-47C3-A36F-374071A14119}"/>
              </a:ext>
            </a:extLst>
          </p:cNvPr>
          <p:cNvPicPr>
            <a:picLocks noChangeAspect="1"/>
          </p:cNvPicPr>
          <p:nvPr/>
        </p:nvPicPr>
        <p:blipFill>
          <a:blip r:embed="rId2"/>
          <a:stretch>
            <a:fillRect/>
          </a:stretch>
        </p:blipFill>
        <p:spPr>
          <a:xfrm>
            <a:off x="785812" y="3219450"/>
            <a:ext cx="10620375" cy="419100"/>
          </a:xfrm>
          <a:prstGeom prst="rect">
            <a:avLst/>
          </a:prstGeom>
        </p:spPr>
      </p:pic>
      <p:pic>
        <p:nvPicPr>
          <p:cNvPr id="4" name="Picture 3">
            <a:extLst>
              <a:ext uri="{FF2B5EF4-FFF2-40B4-BE49-F238E27FC236}">
                <a16:creationId xmlns:a16="http://schemas.microsoft.com/office/drawing/2014/main" id="{2DC72B75-0F42-4098-BC31-41007B94DD35}"/>
              </a:ext>
            </a:extLst>
          </p:cNvPr>
          <p:cNvPicPr>
            <a:picLocks noChangeAspect="1"/>
          </p:cNvPicPr>
          <p:nvPr/>
        </p:nvPicPr>
        <p:blipFill>
          <a:blip r:embed="rId3"/>
          <a:stretch>
            <a:fillRect/>
          </a:stretch>
        </p:blipFill>
        <p:spPr>
          <a:xfrm>
            <a:off x="4738686" y="4391349"/>
            <a:ext cx="2714625" cy="809625"/>
          </a:xfrm>
          <a:prstGeom prst="rect">
            <a:avLst/>
          </a:prstGeom>
        </p:spPr>
      </p:pic>
    </p:spTree>
    <p:extLst>
      <p:ext uri="{BB962C8B-B14F-4D97-AF65-F5344CB8AC3E}">
        <p14:creationId xmlns:p14="http://schemas.microsoft.com/office/powerpoint/2010/main" val="2148981359"/>
      </p:ext>
    </p:extLst>
  </p:cSld>
  <p:clrMapOvr>
    <a:masterClrMapping/>
  </p:clrMapOvr>
</p:sld>
</file>

<file path=ppt/theme/theme1.xml><?xml version="1.0" encoding="utf-8"?>
<a:theme xmlns:a="http://schemas.openxmlformats.org/drawingml/2006/main" name="Titl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مرحله ا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متن و عکس آماد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22499</TotalTime>
  <Words>842</Words>
  <Application>Microsoft Office PowerPoint</Application>
  <PresentationFormat>Widescreen</PresentationFormat>
  <Paragraphs>131</Paragraphs>
  <Slides>53</Slides>
  <Notes>1</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53</vt:i4>
      </vt:variant>
    </vt:vector>
  </HeadingPairs>
  <TitlesOfParts>
    <vt:vector size="71" baseType="lpstr">
      <vt:lpstr>Arial</vt:lpstr>
      <vt:lpstr>B Nazanin</vt:lpstr>
      <vt:lpstr>Calibri</vt:lpstr>
      <vt:lpstr>Calibri Light</vt:lpstr>
      <vt:lpstr>icomoon</vt:lpstr>
      <vt:lpstr>IRANYekan</vt:lpstr>
      <vt:lpstr>IRANYekan ExtraBold</vt:lpstr>
      <vt:lpstr>IRANYekan Light</vt:lpstr>
      <vt:lpstr>IRANYekan Thin</vt:lpstr>
      <vt:lpstr>IRANYekanFN</vt:lpstr>
      <vt:lpstr>IRANYekanFN ExtraBold</vt:lpstr>
      <vt:lpstr>IRANYekanFN Light</vt:lpstr>
      <vt:lpstr>IRANYekanFN Medium</vt:lpstr>
      <vt:lpstr>IRANYekanFN Thin</vt:lpstr>
      <vt:lpstr>IRANYekanRd ExtraBold</vt:lpstr>
      <vt:lpstr>Titles</vt:lpstr>
      <vt:lpstr>مرحله ای</vt:lpstr>
      <vt:lpstr>متن و عکس آماده</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Libraries</dc:title>
  <dc:creator>User</dc:creator>
  <cp:lastModifiedBy>user</cp:lastModifiedBy>
  <cp:revision>499</cp:revision>
  <dcterms:created xsi:type="dcterms:W3CDTF">2020-06-30T11:36:39Z</dcterms:created>
  <dcterms:modified xsi:type="dcterms:W3CDTF">2020-10-01T09:03:37Z</dcterms:modified>
</cp:coreProperties>
</file>